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5" r:id="rId5"/>
    <p:sldId id="259" r:id="rId6"/>
    <p:sldId id="260" r:id="rId7"/>
    <p:sldId id="262" r:id="rId8"/>
    <p:sldId id="271" r:id="rId9"/>
    <p:sldId id="261" r:id="rId10"/>
    <p:sldId id="267" r:id="rId11"/>
    <p:sldId id="268" r:id="rId12"/>
    <p:sldId id="269" r:id="rId13"/>
    <p:sldId id="270" r:id="rId14"/>
    <p:sldId id="263" r:id="rId15"/>
    <p:sldId id="264" r:id="rId16"/>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897CED-CF4B-E153-1EDD-FE783D7A76C6}" v="142" dt="2021-03-08T21:06:05.270"/>
    <p1510:client id="{16C15EFE-15C8-4D6C-8F07-55E9638A2365}" v="19" dt="2021-03-08T21:32:36.438"/>
    <p1510:client id="{1C84EB85-792C-4390-BD45-1D3978EBA6E4}" v="50" dt="2021-03-26T21:18:39.104"/>
    <p1510:client id="{248E8579-10B7-4E5F-8025-186A02F4B19F}" v="11" dt="2021-03-24T22:51:03.053"/>
    <p1510:client id="{2EABF577-F173-4A1A-A43B-1DDD691E22DB}" v="103" dt="2021-03-24T22:26:26.858"/>
    <p1510:client id="{3FC31313-A128-4B44-9BFD-912DCE8F5B6E}" v="7" dt="2021-03-08T21:14:26.612"/>
    <p1510:client id="{4FC576C9-5062-4CFC-9A4E-3AF098C7EAD2}" v="144" dt="2021-03-29T22:02:39.408"/>
    <p1510:client id="{529FF0EA-5A40-4BD6-B86B-82B2135CEFE0}" v="23" dt="2021-03-24T22:47:26.851"/>
    <p1510:client id="{78BA1B3F-11D0-4F60-B4C0-6ED322C76CC2}" v="76" dt="2021-03-24T22:01:02.173"/>
    <p1510:client id="{85B9E7BE-F2F5-4E85-BB1A-4964C7060AD8}" v="413" dt="2021-03-29T21:55:44.026"/>
    <p1510:client id="{969C5A47-3389-48FB-AA74-44A2112E8600}" v="138" dt="2021-03-29T21:42:14.486"/>
    <p1510:client id="{CD19CEF3-F837-4058-9AB9-B4A2657544DA}" v="135" dt="2021-03-08T21:40:31.993"/>
    <p1510:client id="{DD6BAC00-3024-46C0-9ECA-43DF2769D363}" v="142" dt="2021-03-08T17:01:40.603"/>
    <p1510:client id="{EBC5C6C2-5A12-4615-923E-3B9AB4FF4984}" v="5" dt="2021-03-08T16:58:16.018"/>
    <p1510:client id="{EF98A4DB-6D83-45E3-98FD-4DC13015C5FD}" v="29" dt="2021-03-08T21:24:58.180"/>
    <p1510:client id="{FEECDCA3-6A2F-499E-932B-99B8FBA6AFC7}" v="1" dt="2021-03-29T22:04:38.374"/>
    <p1510:client id="{FFB2FD83-E3CE-A851-4A65-C99673A90DB0}" v="177" dt="2021-03-08T22:01:21.3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ísa Vegini Remonato" userId="S::lremonato@furb.br::30342bac-3a56-431b-a8b7-3329d822c7ad" providerId="AD" clId="Web-{FFB2FD83-E3CE-A851-4A65-C99673A90DB0}"/>
    <pc:docChg chg="modSld">
      <pc:chgData name="Luísa Vegini Remonato" userId="S::lremonato@furb.br::30342bac-3a56-431b-a8b7-3329d822c7ad" providerId="AD" clId="Web-{FFB2FD83-E3CE-A851-4A65-C99673A90DB0}" dt="2021-03-08T22:01:21.384" v="82" actId="20577"/>
      <pc:docMkLst>
        <pc:docMk/>
      </pc:docMkLst>
      <pc:sldChg chg="modSp">
        <pc:chgData name="Luísa Vegini Remonato" userId="S::lremonato@furb.br::30342bac-3a56-431b-a8b7-3329d822c7ad" providerId="AD" clId="Web-{FFB2FD83-E3CE-A851-4A65-C99673A90DB0}" dt="2021-03-08T22:01:21.384" v="82" actId="20577"/>
        <pc:sldMkLst>
          <pc:docMk/>
          <pc:sldMk cId="1554651294" sldId="260"/>
        </pc:sldMkLst>
        <pc:spChg chg="mod">
          <ac:chgData name="Luísa Vegini Remonato" userId="S::lremonato@furb.br::30342bac-3a56-431b-a8b7-3329d822c7ad" providerId="AD" clId="Web-{FFB2FD83-E3CE-A851-4A65-C99673A90DB0}" dt="2021-03-08T22:01:21.384" v="82" actId="20577"/>
          <ac:spMkLst>
            <pc:docMk/>
            <pc:sldMk cId="1554651294" sldId="260"/>
            <ac:spMk id="3" creationId="{D4ABE276-0F78-42D5-B73F-F4D7FE9247B8}"/>
          </ac:spMkLst>
        </pc:spChg>
      </pc:sldChg>
    </pc:docChg>
  </pc:docChgLst>
  <pc:docChgLst>
    <pc:chgData name="Luan Kelvin Coelho" userId="S::lkcoelho@furb.br::ea75335e-01c1-419e-a51e-1d0dc3c89dbf" providerId="AD" clId="Web-{78BA1B3F-11D0-4F60-B4C0-6ED322C76CC2}"/>
    <pc:docChg chg="modSld">
      <pc:chgData name="Luan Kelvin Coelho" userId="S::lkcoelho@furb.br::ea75335e-01c1-419e-a51e-1d0dc3c89dbf" providerId="AD" clId="Web-{78BA1B3F-11D0-4F60-B4C0-6ED322C76CC2}" dt="2021-03-24T22:01:02.173" v="34" actId="20577"/>
      <pc:docMkLst>
        <pc:docMk/>
      </pc:docMkLst>
      <pc:sldChg chg="modSp">
        <pc:chgData name="Luan Kelvin Coelho" userId="S::lkcoelho@furb.br::ea75335e-01c1-419e-a51e-1d0dc3c89dbf" providerId="AD" clId="Web-{78BA1B3F-11D0-4F60-B4C0-6ED322C76CC2}" dt="2021-03-24T22:01:02.173" v="34" actId="20577"/>
        <pc:sldMkLst>
          <pc:docMk/>
          <pc:sldMk cId="479006065" sldId="257"/>
        </pc:sldMkLst>
        <pc:spChg chg="mod">
          <ac:chgData name="Luan Kelvin Coelho" userId="S::lkcoelho@furb.br::ea75335e-01c1-419e-a51e-1d0dc3c89dbf" providerId="AD" clId="Web-{78BA1B3F-11D0-4F60-B4C0-6ED322C76CC2}" dt="2021-03-24T21:53:27.039" v="0" actId="20577"/>
          <ac:spMkLst>
            <pc:docMk/>
            <pc:sldMk cId="479006065" sldId="257"/>
            <ac:spMk id="2" creationId="{2293893F-0469-40E2-8C29-800597E5F58A}"/>
          </ac:spMkLst>
        </pc:spChg>
        <pc:spChg chg="mod">
          <ac:chgData name="Luan Kelvin Coelho" userId="S::lkcoelho@furb.br::ea75335e-01c1-419e-a51e-1d0dc3c89dbf" providerId="AD" clId="Web-{78BA1B3F-11D0-4F60-B4C0-6ED322C76CC2}" dt="2021-03-24T22:01:02.173" v="34" actId="20577"/>
          <ac:spMkLst>
            <pc:docMk/>
            <pc:sldMk cId="479006065" sldId="257"/>
            <ac:spMk id="3" creationId="{D4ABE276-0F78-42D5-B73F-F4D7FE9247B8}"/>
          </ac:spMkLst>
        </pc:spChg>
      </pc:sldChg>
      <pc:sldChg chg="modSp">
        <pc:chgData name="Luan Kelvin Coelho" userId="S::lkcoelho@furb.br::ea75335e-01c1-419e-a51e-1d0dc3c89dbf" providerId="AD" clId="Web-{78BA1B3F-11D0-4F60-B4C0-6ED322C76CC2}" dt="2021-03-24T21:53:30.086" v="1" actId="20577"/>
        <pc:sldMkLst>
          <pc:docMk/>
          <pc:sldMk cId="132286625" sldId="258"/>
        </pc:sldMkLst>
        <pc:spChg chg="mod">
          <ac:chgData name="Luan Kelvin Coelho" userId="S::lkcoelho@furb.br::ea75335e-01c1-419e-a51e-1d0dc3c89dbf" providerId="AD" clId="Web-{78BA1B3F-11D0-4F60-B4C0-6ED322C76CC2}" dt="2021-03-24T21:53:30.086" v="1" actId="20577"/>
          <ac:spMkLst>
            <pc:docMk/>
            <pc:sldMk cId="132286625" sldId="258"/>
            <ac:spMk id="2" creationId="{2293893F-0469-40E2-8C29-800597E5F58A}"/>
          </ac:spMkLst>
        </pc:spChg>
      </pc:sldChg>
    </pc:docChg>
  </pc:docChgLst>
  <pc:docChgLst>
    <pc:chgData name="Luan Kelvin Coelho" userId="S::lkcoelho@furb.br::ea75335e-01c1-419e-a51e-1d0dc3c89dbf" providerId="AD" clId="Web-{16C15EFE-15C8-4D6C-8F07-55E9638A2365}"/>
    <pc:docChg chg="modSld">
      <pc:chgData name="Luan Kelvin Coelho" userId="S::lkcoelho@furb.br::ea75335e-01c1-419e-a51e-1d0dc3c89dbf" providerId="AD" clId="Web-{16C15EFE-15C8-4D6C-8F07-55E9638A2365}" dt="2021-03-08T21:32:35.985" v="8" actId="20577"/>
      <pc:docMkLst>
        <pc:docMk/>
      </pc:docMkLst>
      <pc:sldChg chg="modSp">
        <pc:chgData name="Luan Kelvin Coelho" userId="S::lkcoelho@furb.br::ea75335e-01c1-419e-a51e-1d0dc3c89dbf" providerId="AD" clId="Web-{16C15EFE-15C8-4D6C-8F07-55E9638A2365}" dt="2021-03-08T21:32:35.985" v="8" actId="20577"/>
        <pc:sldMkLst>
          <pc:docMk/>
          <pc:sldMk cId="479006065" sldId="257"/>
        </pc:sldMkLst>
        <pc:spChg chg="mod">
          <ac:chgData name="Luan Kelvin Coelho" userId="S::lkcoelho@furb.br::ea75335e-01c1-419e-a51e-1d0dc3c89dbf" providerId="AD" clId="Web-{16C15EFE-15C8-4D6C-8F07-55E9638A2365}" dt="2021-03-08T21:32:35.985" v="8" actId="20577"/>
          <ac:spMkLst>
            <pc:docMk/>
            <pc:sldMk cId="479006065" sldId="257"/>
            <ac:spMk id="3" creationId="{D4ABE276-0F78-42D5-B73F-F4D7FE9247B8}"/>
          </ac:spMkLst>
        </pc:spChg>
      </pc:sldChg>
    </pc:docChg>
  </pc:docChgLst>
  <pc:docChgLst>
    <pc:chgData name="Lucas Vanelli dos Santos" userId="S::lucasvanelli@furb.br::26b9d211-aa37-472f-b083-48ae5b4cbd6b" providerId="AD" clId="Web-{1C84EB85-792C-4390-BD45-1D3978EBA6E4}"/>
    <pc:docChg chg="modSld">
      <pc:chgData name="Lucas Vanelli dos Santos" userId="S::lucasvanelli@furb.br::26b9d211-aa37-472f-b083-48ae5b4cbd6b" providerId="AD" clId="Web-{1C84EB85-792C-4390-BD45-1D3978EBA6E4}" dt="2021-03-26T21:18:39.104" v="24" actId="20577"/>
      <pc:docMkLst>
        <pc:docMk/>
      </pc:docMkLst>
      <pc:sldChg chg="modSp">
        <pc:chgData name="Lucas Vanelli dos Santos" userId="S::lucasvanelli@furb.br::26b9d211-aa37-472f-b083-48ae5b4cbd6b" providerId="AD" clId="Web-{1C84EB85-792C-4390-BD45-1D3978EBA6E4}" dt="2021-03-26T21:18:39.104" v="24" actId="20577"/>
        <pc:sldMkLst>
          <pc:docMk/>
          <pc:sldMk cId="583544692" sldId="259"/>
        </pc:sldMkLst>
        <pc:spChg chg="mod">
          <ac:chgData name="Lucas Vanelli dos Santos" userId="S::lucasvanelli@furb.br::26b9d211-aa37-472f-b083-48ae5b4cbd6b" providerId="AD" clId="Web-{1C84EB85-792C-4390-BD45-1D3978EBA6E4}" dt="2021-03-26T21:18:39.104" v="24" actId="20577"/>
          <ac:spMkLst>
            <pc:docMk/>
            <pc:sldMk cId="583544692" sldId="259"/>
            <ac:spMk id="3" creationId="{D4ABE276-0F78-42D5-B73F-F4D7FE9247B8}"/>
          </ac:spMkLst>
        </pc:spChg>
      </pc:sldChg>
      <pc:sldChg chg="addSp delSp modSp">
        <pc:chgData name="Lucas Vanelli dos Santos" userId="S::lucasvanelli@furb.br::26b9d211-aa37-472f-b083-48ae5b4cbd6b" providerId="AD" clId="Web-{1C84EB85-792C-4390-BD45-1D3978EBA6E4}" dt="2021-03-26T21:15:31.398" v="6" actId="14100"/>
        <pc:sldMkLst>
          <pc:docMk/>
          <pc:sldMk cId="3959648905" sldId="260"/>
        </pc:sldMkLst>
        <pc:spChg chg="del mod">
          <ac:chgData name="Lucas Vanelli dos Santos" userId="S::lucasvanelli@furb.br::26b9d211-aa37-472f-b083-48ae5b4cbd6b" providerId="AD" clId="Web-{1C84EB85-792C-4390-BD45-1D3978EBA6E4}" dt="2021-03-26T21:15:18.788" v="5"/>
          <ac:spMkLst>
            <pc:docMk/>
            <pc:sldMk cId="3959648905" sldId="260"/>
            <ac:spMk id="3" creationId="{D4ABE276-0F78-42D5-B73F-F4D7FE9247B8}"/>
          </ac:spMkLst>
        </pc:spChg>
        <pc:picChg chg="add mod ord">
          <ac:chgData name="Lucas Vanelli dos Santos" userId="S::lucasvanelli@furb.br::26b9d211-aa37-472f-b083-48ae5b4cbd6b" providerId="AD" clId="Web-{1C84EB85-792C-4390-BD45-1D3978EBA6E4}" dt="2021-03-26T21:15:31.398" v="6" actId="14100"/>
          <ac:picMkLst>
            <pc:docMk/>
            <pc:sldMk cId="3959648905" sldId="260"/>
            <ac:picMk id="4" creationId="{BAA90572-B605-4CE5-B6FF-230E28C511C2}"/>
          </ac:picMkLst>
        </pc:picChg>
      </pc:sldChg>
    </pc:docChg>
  </pc:docChgLst>
  <pc:docChgLst>
    <pc:chgData name="Luan Kelvin Coelho" userId="S::lkcoelho@furb.br::ea75335e-01c1-419e-a51e-1d0dc3c89dbf" providerId="AD" clId="Web-{3FC31313-A128-4B44-9BFD-912DCE8F5B6E}"/>
    <pc:docChg chg="modSld">
      <pc:chgData name="Luan Kelvin Coelho" userId="S::lkcoelho@furb.br::ea75335e-01c1-419e-a51e-1d0dc3c89dbf" providerId="AD" clId="Web-{3FC31313-A128-4B44-9BFD-912DCE8F5B6E}" dt="2021-03-08T21:14:26.612" v="6" actId="14100"/>
      <pc:docMkLst>
        <pc:docMk/>
      </pc:docMkLst>
      <pc:sldChg chg="addSp delSp modSp">
        <pc:chgData name="Luan Kelvin Coelho" userId="S::lkcoelho@furb.br::ea75335e-01c1-419e-a51e-1d0dc3c89dbf" providerId="AD" clId="Web-{3FC31313-A128-4B44-9BFD-912DCE8F5B6E}" dt="2021-03-08T21:14:26.612" v="6" actId="14100"/>
        <pc:sldMkLst>
          <pc:docMk/>
          <pc:sldMk cId="3552402671" sldId="259"/>
        </pc:sldMkLst>
        <pc:spChg chg="del">
          <ac:chgData name="Luan Kelvin Coelho" userId="S::lkcoelho@furb.br::ea75335e-01c1-419e-a51e-1d0dc3c89dbf" providerId="AD" clId="Web-{3FC31313-A128-4B44-9BFD-912DCE8F5B6E}" dt="2021-03-08T21:13:59.940" v="1"/>
          <ac:spMkLst>
            <pc:docMk/>
            <pc:sldMk cId="3552402671" sldId="259"/>
            <ac:spMk id="2" creationId="{200E0547-6B9D-4A06-902C-66978D2AAAB5}"/>
          </ac:spMkLst>
        </pc:spChg>
        <pc:spChg chg="add del mod">
          <ac:chgData name="Luan Kelvin Coelho" userId="S::lkcoelho@furb.br::ea75335e-01c1-419e-a51e-1d0dc3c89dbf" providerId="AD" clId="Web-{3FC31313-A128-4B44-9BFD-912DCE8F5B6E}" dt="2021-03-08T21:14:02.018" v="2"/>
          <ac:spMkLst>
            <pc:docMk/>
            <pc:sldMk cId="3552402671" sldId="259"/>
            <ac:spMk id="14" creationId="{27E4C607-901A-4A6F-B486-07C6433D0552}"/>
          </ac:spMkLst>
        </pc:spChg>
        <pc:spChg chg="add del mod">
          <ac:chgData name="Luan Kelvin Coelho" userId="S::lkcoelho@furb.br::ea75335e-01c1-419e-a51e-1d0dc3c89dbf" providerId="AD" clId="Web-{3FC31313-A128-4B44-9BFD-912DCE8F5B6E}" dt="2021-03-08T21:14:03.362" v="3"/>
          <ac:spMkLst>
            <pc:docMk/>
            <pc:sldMk cId="3552402671" sldId="259"/>
            <ac:spMk id="16" creationId="{BAB6E217-F26D-4A82-8AE5-6EBFAE5B7707}"/>
          </ac:spMkLst>
        </pc:spChg>
        <pc:graphicFrameChg chg="del">
          <ac:chgData name="Luan Kelvin Coelho" userId="S::lkcoelho@furb.br::ea75335e-01c1-419e-a51e-1d0dc3c89dbf" providerId="AD" clId="Web-{3FC31313-A128-4B44-9BFD-912DCE8F5B6E}" dt="2021-03-08T21:13:54.487" v="0"/>
          <ac:graphicFrameMkLst>
            <pc:docMk/>
            <pc:sldMk cId="3552402671" sldId="259"/>
            <ac:graphicFrameMk id="5" creationId="{1B0F8E11-3EE9-49BC-8C49-913637E4163E}"/>
          </ac:graphicFrameMkLst>
        </pc:graphicFrameChg>
        <pc:picChg chg="add mod">
          <ac:chgData name="Luan Kelvin Coelho" userId="S::lkcoelho@furb.br::ea75335e-01c1-419e-a51e-1d0dc3c89dbf" providerId="AD" clId="Web-{3FC31313-A128-4B44-9BFD-912DCE8F5B6E}" dt="2021-03-08T21:14:26.612" v="6" actId="14100"/>
          <ac:picMkLst>
            <pc:docMk/>
            <pc:sldMk cId="3552402671" sldId="259"/>
            <ac:picMk id="17" creationId="{C6E4C5F1-9A6B-4FA2-A562-14D67D67EE2A}"/>
          </ac:picMkLst>
        </pc:picChg>
      </pc:sldChg>
    </pc:docChg>
  </pc:docChgLst>
  <pc:docChgLst>
    <pc:chgData name="Lucas Vanelli dos Santos" userId="S::lucasvanelli@furb.br::26b9d211-aa37-472f-b083-48ae5b4cbd6b" providerId="AD" clId="Web-{CD19CEF3-F837-4058-9AB9-B4A2657544DA}"/>
    <pc:docChg chg="addSld modSld">
      <pc:chgData name="Lucas Vanelli dos Santos" userId="S::lucasvanelli@furb.br::26b9d211-aa37-472f-b083-48ae5b4cbd6b" providerId="AD" clId="Web-{CD19CEF3-F837-4058-9AB9-B4A2657544DA}" dt="2021-03-08T21:40:31.993" v="67" actId="1076"/>
      <pc:docMkLst>
        <pc:docMk/>
      </pc:docMkLst>
      <pc:sldChg chg="addSp delSp modSp">
        <pc:chgData name="Lucas Vanelli dos Santos" userId="S::lucasvanelli@furb.br::26b9d211-aa37-472f-b083-48ae5b4cbd6b" providerId="AD" clId="Web-{CD19CEF3-F837-4058-9AB9-B4A2657544DA}" dt="2021-03-08T21:39:35.196" v="60"/>
        <pc:sldMkLst>
          <pc:docMk/>
          <pc:sldMk cId="3019647883" sldId="261"/>
        </pc:sldMkLst>
        <pc:spChg chg="del mod">
          <ac:chgData name="Lucas Vanelli dos Santos" userId="S::lucasvanelli@furb.br::26b9d211-aa37-472f-b083-48ae5b4cbd6b" providerId="AD" clId="Web-{CD19CEF3-F837-4058-9AB9-B4A2657544DA}" dt="2021-03-08T21:39:35.196" v="60"/>
          <ac:spMkLst>
            <pc:docMk/>
            <pc:sldMk cId="3019647883" sldId="261"/>
            <ac:spMk id="3" creationId="{35C9ED02-DDF3-4C15-9BBE-5A44ABDDADC3}"/>
          </ac:spMkLst>
        </pc:spChg>
        <pc:picChg chg="add mod ord">
          <ac:chgData name="Lucas Vanelli dos Santos" userId="S::lucasvanelli@furb.br::26b9d211-aa37-472f-b083-48ae5b4cbd6b" providerId="AD" clId="Web-{CD19CEF3-F837-4058-9AB9-B4A2657544DA}" dt="2021-03-08T21:39:35.196" v="60"/>
          <ac:picMkLst>
            <pc:docMk/>
            <pc:sldMk cId="3019647883" sldId="261"/>
            <ac:picMk id="4" creationId="{D07FF5D8-2948-405D-85FD-BA39631C5487}"/>
          </ac:picMkLst>
        </pc:picChg>
      </pc:sldChg>
      <pc:sldChg chg="modSp">
        <pc:chgData name="Lucas Vanelli dos Santos" userId="S::lucasvanelli@furb.br::26b9d211-aa37-472f-b083-48ae5b4cbd6b" providerId="AD" clId="Web-{CD19CEF3-F837-4058-9AB9-B4A2657544DA}" dt="2021-03-08T21:39:04.477" v="53" actId="20577"/>
        <pc:sldMkLst>
          <pc:docMk/>
          <pc:sldMk cId="1348532486" sldId="262"/>
        </pc:sldMkLst>
        <pc:spChg chg="mod">
          <ac:chgData name="Lucas Vanelli dos Santos" userId="S::lucasvanelli@furb.br::26b9d211-aa37-472f-b083-48ae5b4cbd6b" providerId="AD" clId="Web-{CD19CEF3-F837-4058-9AB9-B4A2657544DA}" dt="2021-03-08T21:39:04.477" v="53" actId="20577"/>
          <ac:spMkLst>
            <pc:docMk/>
            <pc:sldMk cId="1348532486" sldId="262"/>
            <ac:spMk id="3" creationId="{D4ABE276-0F78-42D5-B73F-F4D7FE9247B8}"/>
          </ac:spMkLst>
        </pc:spChg>
      </pc:sldChg>
      <pc:sldChg chg="addSp modSp new">
        <pc:chgData name="Lucas Vanelli dos Santos" userId="S::lucasvanelli@furb.br::26b9d211-aa37-472f-b083-48ae5b4cbd6b" providerId="AD" clId="Web-{CD19CEF3-F837-4058-9AB9-B4A2657544DA}" dt="2021-03-08T21:40:31.993" v="67" actId="1076"/>
        <pc:sldMkLst>
          <pc:docMk/>
          <pc:sldMk cId="2837578445" sldId="265"/>
        </pc:sldMkLst>
        <pc:picChg chg="add mod">
          <ac:chgData name="Lucas Vanelli dos Santos" userId="S::lucasvanelli@furb.br::26b9d211-aa37-472f-b083-48ae5b4cbd6b" providerId="AD" clId="Web-{CD19CEF3-F837-4058-9AB9-B4A2657544DA}" dt="2021-03-08T21:40:31.993" v="67" actId="1076"/>
          <ac:picMkLst>
            <pc:docMk/>
            <pc:sldMk cId="2837578445" sldId="265"/>
            <ac:picMk id="2" creationId="{51E9E107-8AF4-4A2A-978F-16D7F37EBB25}"/>
          </ac:picMkLst>
        </pc:picChg>
      </pc:sldChg>
    </pc:docChg>
  </pc:docChgLst>
  <pc:docChgLst>
    <pc:chgData name="Rennã Murilo Tiedt" userId="S::rmtiedt@furb.br::fc1e0a67-f7ce-4b7f-aa4a-57b97f7362e0" providerId="AD" clId="Web-{85B9E7BE-F2F5-4E85-BB1A-4964C7060AD8}"/>
    <pc:docChg chg="addSld modSld sldOrd">
      <pc:chgData name="Rennã Murilo Tiedt" userId="S::rmtiedt@furb.br::fc1e0a67-f7ce-4b7f-aa4a-57b97f7362e0" providerId="AD" clId="Web-{85B9E7BE-F2F5-4E85-BB1A-4964C7060AD8}" dt="2021-03-29T21:55:46.588" v="222"/>
      <pc:docMkLst>
        <pc:docMk/>
      </pc:docMkLst>
      <pc:sldChg chg="modSp">
        <pc:chgData name="Rennã Murilo Tiedt" userId="S::rmtiedt@furb.br::fc1e0a67-f7ce-4b7f-aa4a-57b97f7362e0" providerId="AD" clId="Web-{85B9E7BE-F2F5-4E85-BB1A-4964C7060AD8}" dt="2021-03-29T21:39:50.427" v="53" actId="20577"/>
        <pc:sldMkLst>
          <pc:docMk/>
          <pc:sldMk cId="3732064178" sldId="261"/>
        </pc:sldMkLst>
        <pc:spChg chg="mod">
          <ac:chgData name="Rennã Murilo Tiedt" userId="S::rmtiedt@furb.br::fc1e0a67-f7ce-4b7f-aa4a-57b97f7362e0" providerId="AD" clId="Web-{85B9E7BE-F2F5-4E85-BB1A-4964C7060AD8}" dt="2021-03-29T21:39:50.427" v="53" actId="20577"/>
          <ac:spMkLst>
            <pc:docMk/>
            <pc:sldMk cId="3732064178" sldId="261"/>
            <ac:spMk id="3" creationId="{D4ABE276-0F78-42D5-B73F-F4D7FE9247B8}"/>
          </ac:spMkLst>
        </pc:spChg>
      </pc:sldChg>
      <pc:sldChg chg="addSp modSp mod ord setBg">
        <pc:chgData name="Rennã Murilo Tiedt" userId="S::rmtiedt@furb.br::fc1e0a67-f7ce-4b7f-aa4a-57b97f7362e0" providerId="AD" clId="Web-{85B9E7BE-F2F5-4E85-BB1A-4964C7060AD8}" dt="2021-03-29T21:53:09.647" v="210"/>
        <pc:sldMkLst>
          <pc:docMk/>
          <pc:sldMk cId="3356593934" sldId="262"/>
        </pc:sldMkLst>
        <pc:spChg chg="mod">
          <ac:chgData name="Rennã Murilo Tiedt" userId="S::rmtiedt@furb.br::fc1e0a67-f7ce-4b7f-aa4a-57b97f7362e0" providerId="AD" clId="Web-{85B9E7BE-F2F5-4E85-BB1A-4964C7060AD8}" dt="2021-03-29T21:53:09.647" v="210"/>
          <ac:spMkLst>
            <pc:docMk/>
            <pc:sldMk cId="3356593934" sldId="262"/>
            <ac:spMk id="2" creationId="{2293893F-0469-40E2-8C29-800597E5F58A}"/>
          </ac:spMkLst>
        </pc:spChg>
        <pc:spChg chg="mod">
          <ac:chgData name="Rennã Murilo Tiedt" userId="S::rmtiedt@furb.br::fc1e0a67-f7ce-4b7f-aa4a-57b97f7362e0" providerId="AD" clId="Web-{85B9E7BE-F2F5-4E85-BB1A-4964C7060AD8}" dt="2021-03-29T21:53:09.647" v="210"/>
          <ac:spMkLst>
            <pc:docMk/>
            <pc:sldMk cId="3356593934" sldId="262"/>
            <ac:spMk id="3" creationId="{D4ABE276-0F78-42D5-B73F-F4D7FE9247B8}"/>
          </ac:spMkLst>
        </pc:spChg>
        <pc:spChg chg="add">
          <ac:chgData name="Rennã Murilo Tiedt" userId="S::rmtiedt@furb.br::fc1e0a67-f7ce-4b7f-aa4a-57b97f7362e0" providerId="AD" clId="Web-{85B9E7BE-F2F5-4E85-BB1A-4964C7060AD8}" dt="2021-03-29T21:53:09.647" v="210"/>
          <ac:spMkLst>
            <pc:docMk/>
            <pc:sldMk cId="3356593934" sldId="262"/>
            <ac:spMk id="9" creationId="{3F4C104D-5F30-4811-9376-566B26E4719A}"/>
          </ac:spMkLst>
        </pc:spChg>
        <pc:spChg chg="add">
          <ac:chgData name="Rennã Murilo Tiedt" userId="S::rmtiedt@furb.br::fc1e0a67-f7ce-4b7f-aa4a-57b97f7362e0" providerId="AD" clId="Web-{85B9E7BE-F2F5-4E85-BB1A-4964C7060AD8}" dt="2021-03-29T21:53:09.647" v="210"/>
          <ac:spMkLst>
            <pc:docMk/>
            <pc:sldMk cId="3356593934" sldId="262"/>
            <ac:spMk id="11" creationId="{0815E34B-5D02-4E01-A936-E8E1C0AB6F12}"/>
          </ac:spMkLst>
        </pc:spChg>
        <pc:spChg chg="add">
          <ac:chgData name="Rennã Murilo Tiedt" userId="S::rmtiedt@furb.br::fc1e0a67-f7ce-4b7f-aa4a-57b97f7362e0" providerId="AD" clId="Web-{85B9E7BE-F2F5-4E85-BB1A-4964C7060AD8}" dt="2021-03-29T21:53:09.647" v="210"/>
          <ac:spMkLst>
            <pc:docMk/>
            <pc:sldMk cId="3356593934" sldId="262"/>
            <ac:spMk id="13" creationId="{7DE3414B-B032-4710-A468-D3285E38C5FF}"/>
          </ac:spMkLst>
        </pc:spChg>
        <pc:picChg chg="add mod">
          <ac:chgData name="Rennã Murilo Tiedt" userId="S::rmtiedt@furb.br::fc1e0a67-f7ce-4b7f-aa4a-57b97f7362e0" providerId="AD" clId="Web-{85B9E7BE-F2F5-4E85-BB1A-4964C7060AD8}" dt="2021-03-29T21:53:09.647" v="210"/>
          <ac:picMkLst>
            <pc:docMk/>
            <pc:sldMk cId="3356593934" sldId="262"/>
            <ac:picMk id="4" creationId="{D16F905D-3635-4367-8751-C86D4A7D8428}"/>
          </ac:picMkLst>
        </pc:picChg>
      </pc:sldChg>
      <pc:sldChg chg="modSp new">
        <pc:chgData name="Rennã Murilo Tiedt" userId="S::rmtiedt@furb.br::fc1e0a67-f7ce-4b7f-aa4a-57b97f7362e0" providerId="AD" clId="Web-{85B9E7BE-F2F5-4E85-BB1A-4964C7060AD8}" dt="2021-03-29T21:46:17.186" v="149" actId="20577"/>
        <pc:sldMkLst>
          <pc:docMk/>
          <pc:sldMk cId="3142132933" sldId="266"/>
        </pc:sldMkLst>
        <pc:spChg chg="mod">
          <ac:chgData name="Rennã Murilo Tiedt" userId="S::rmtiedt@furb.br::fc1e0a67-f7ce-4b7f-aa4a-57b97f7362e0" providerId="AD" clId="Web-{85B9E7BE-F2F5-4E85-BB1A-4964C7060AD8}" dt="2021-03-29T21:42:19.556" v="59" actId="20577"/>
          <ac:spMkLst>
            <pc:docMk/>
            <pc:sldMk cId="3142132933" sldId="266"/>
            <ac:spMk id="2" creationId="{9B008216-3924-4703-A215-A21618E36BB9}"/>
          </ac:spMkLst>
        </pc:spChg>
        <pc:spChg chg="mod">
          <ac:chgData name="Rennã Murilo Tiedt" userId="S::rmtiedt@furb.br::fc1e0a67-f7ce-4b7f-aa4a-57b97f7362e0" providerId="AD" clId="Web-{85B9E7BE-F2F5-4E85-BB1A-4964C7060AD8}" dt="2021-03-29T21:46:17.186" v="149" actId="20577"/>
          <ac:spMkLst>
            <pc:docMk/>
            <pc:sldMk cId="3142132933" sldId="266"/>
            <ac:spMk id="3" creationId="{353173D0-5CF4-426D-9720-3EF9080B7CF7}"/>
          </ac:spMkLst>
        </pc:spChg>
      </pc:sldChg>
      <pc:sldChg chg="addSp delSp modSp new mod setBg">
        <pc:chgData name="Rennã Murilo Tiedt" userId="S::rmtiedt@furb.br::fc1e0a67-f7ce-4b7f-aa4a-57b97f7362e0" providerId="AD" clId="Web-{85B9E7BE-F2F5-4E85-BB1A-4964C7060AD8}" dt="2021-03-29T21:47:14.718" v="163" actId="20577"/>
        <pc:sldMkLst>
          <pc:docMk/>
          <pc:sldMk cId="120177571" sldId="267"/>
        </pc:sldMkLst>
        <pc:spChg chg="mod">
          <ac:chgData name="Rennã Murilo Tiedt" userId="S::rmtiedt@furb.br::fc1e0a67-f7ce-4b7f-aa4a-57b97f7362e0" providerId="AD" clId="Web-{85B9E7BE-F2F5-4E85-BB1A-4964C7060AD8}" dt="2021-03-29T21:46:51.905" v="160"/>
          <ac:spMkLst>
            <pc:docMk/>
            <pc:sldMk cId="120177571" sldId="267"/>
            <ac:spMk id="2" creationId="{51F396CC-22F9-4B23-940D-EE06BCF477BE}"/>
          </ac:spMkLst>
        </pc:spChg>
        <pc:spChg chg="del">
          <ac:chgData name="Rennã Murilo Tiedt" userId="S::rmtiedt@furb.br::fc1e0a67-f7ce-4b7f-aa4a-57b97f7362e0" providerId="AD" clId="Web-{85B9E7BE-F2F5-4E85-BB1A-4964C7060AD8}" dt="2021-03-29T21:46:38.342" v="153"/>
          <ac:spMkLst>
            <pc:docMk/>
            <pc:sldMk cId="120177571" sldId="267"/>
            <ac:spMk id="3" creationId="{ABC1D4E8-22FB-45AE-BC16-9FB38C603137}"/>
          </ac:spMkLst>
        </pc:spChg>
        <pc:spChg chg="add mod">
          <ac:chgData name="Rennã Murilo Tiedt" userId="S::rmtiedt@furb.br::fc1e0a67-f7ce-4b7f-aa4a-57b97f7362e0" providerId="AD" clId="Web-{85B9E7BE-F2F5-4E85-BB1A-4964C7060AD8}" dt="2021-03-29T21:47:14.718" v="163" actId="20577"/>
          <ac:spMkLst>
            <pc:docMk/>
            <pc:sldMk cId="120177571" sldId="267"/>
            <ac:spMk id="8" creationId="{11662507-8083-4D6A-9498-483ADA763D65}"/>
          </ac:spMkLst>
        </pc:spChg>
        <pc:spChg chg="add">
          <ac:chgData name="Rennã Murilo Tiedt" userId="S::rmtiedt@furb.br::fc1e0a67-f7ce-4b7f-aa4a-57b97f7362e0" providerId="AD" clId="Web-{85B9E7BE-F2F5-4E85-BB1A-4964C7060AD8}" dt="2021-03-29T21:46:51.905" v="160"/>
          <ac:spMkLst>
            <pc:docMk/>
            <pc:sldMk cId="120177571" sldId="267"/>
            <ac:spMk id="11" creationId="{3F4C104D-5F30-4811-9376-566B26E4719A}"/>
          </ac:spMkLst>
        </pc:spChg>
        <pc:spChg chg="add">
          <ac:chgData name="Rennã Murilo Tiedt" userId="S::rmtiedt@furb.br::fc1e0a67-f7ce-4b7f-aa4a-57b97f7362e0" providerId="AD" clId="Web-{85B9E7BE-F2F5-4E85-BB1A-4964C7060AD8}" dt="2021-03-29T21:46:51.905" v="160"/>
          <ac:spMkLst>
            <pc:docMk/>
            <pc:sldMk cId="120177571" sldId="267"/>
            <ac:spMk id="13" creationId="{0815E34B-5D02-4E01-A936-E8E1C0AB6F12}"/>
          </ac:spMkLst>
        </pc:spChg>
        <pc:spChg chg="add">
          <ac:chgData name="Rennã Murilo Tiedt" userId="S::rmtiedt@furb.br::fc1e0a67-f7ce-4b7f-aa4a-57b97f7362e0" providerId="AD" clId="Web-{85B9E7BE-F2F5-4E85-BB1A-4964C7060AD8}" dt="2021-03-29T21:46:51.905" v="160"/>
          <ac:spMkLst>
            <pc:docMk/>
            <pc:sldMk cId="120177571" sldId="267"/>
            <ac:spMk id="15" creationId="{7DE3414B-B032-4710-A468-D3285E38C5FF}"/>
          </ac:spMkLst>
        </pc:spChg>
        <pc:picChg chg="add mod ord">
          <ac:chgData name="Rennã Murilo Tiedt" userId="S::rmtiedt@furb.br::fc1e0a67-f7ce-4b7f-aa4a-57b97f7362e0" providerId="AD" clId="Web-{85B9E7BE-F2F5-4E85-BB1A-4964C7060AD8}" dt="2021-03-29T21:46:55.608" v="161" actId="14100"/>
          <ac:picMkLst>
            <pc:docMk/>
            <pc:sldMk cId="120177571" sldId="267"/>
            <ac:picMk id="4" creationId="{FCC177F5-2D0F-47AC-AC42-C2E2FA52D612}"/>
          </ac:picMkLst>
        </pc:picChg>
      </pc:sldChg>
      <pc:sldChg chg="addSp delSp modSp new mod setBg">
        <pc:chgData name="Rennã Murilo Tiedt" userId="S::rmtiedt@furb.br::fc1e0a67-f7ce-4b7f-aa4a-57b97f7362e0" providerId="AD" clId="Web-{85B9E7BE-F2F5-4E85-BB1A-4964C7060AD8}" dt="2021-03-29T21:49:44.752" v="190" actId="20577"/>
        <pc:sldMkLst>
          <pc:docMk/>
          <pc:sldMk cId="1741753620" sldId="268"/>
        </pc:sldMkLst>
        <pc:spChg chg="mod">
          <ac:chgData name="Rennã Murilo Tiedt" userId="S::rmtiedt@furb.br::fc1e0a67-f7ce-4b7f-aa4a-57b97f7362e0" providerId="AD" clId="Web-{85B9E7BE-F2F5-4E85-BB1A-4964C7060AD8}" dt="2021-03-29T21:48:32.923" v="168"/>
          <ac:spMkLst>
            <pc:docMk/>
            <pc:sldMk cId="1741753620" sldId="268"/>
            <ac:spMk id="2" creationId="{524C8E24-D476-4173-AC63-8B8361F52066}"/>
          </ac:spMkLst>
        </pc:spChg>
        <pc:spChg chg="del">
          <ac:chgData name="Rennã Murilo Tiedt" userId="S::rmtiedt@furb.br::fc1e0a67-f7ce-4b7f-aa4a-57b97f7362e0" providerId="AD" clId="Web-{85B9E7BE-F2F5-4E85-BB1A-4964C7060AD8}" dt="2021-03-29T21:48:30.516" v="167"/>
          <ac:spMkLst>
            <pc:docMk/>
            <pc:sldMk cId="1741753620" sldId="268"/>
            <ac:spMk id="3" creationId="{D3C05558-6513-4C59-AA9B-195B14854B73}"/>
          </ac:spMkLst>
        </pc:spChg>
        <pc:spChg chg="add mod">
          <ac:chgData name="Rennã Murilo Tiedt" userId="S::rmtiedt@furb.br::fc1e0a67-f7ce-4b7f-aa4a-57b97f7362e0" providerId="AD" clId="Web-{85B9E7BE-F2F5-4E85-BB1A-4964C7060AD8}" dt="2021-03-29T21:49:44.752" v="190" actId="20577"/>
          <ac:spMkLst>
            <pc:docMk/>
            <pc:sldMk cId="1741753620" sldId="268"/>
            <ac:spMk id="8" creationId="{E1D1C042-882C-46A4-A34C-AC7A748363B4}"/>
          </ac:spMkLst>
        </pc:spChg>
        <pc:spChg chg="add">
          <ac:chgData name="Rennã Murilo Tiedt" userId="S::rmtiedt@furb.br::fc1e0a67-f7ce-4b7f-aa4a-57b97f7362e0" providerId="AD" clId="Web-{85B9E7BE-F2F5-4E85-BB1A-4964C7060AD8}" dt="2021-03-29T21:48:32.923" v="168"/>
          <ac:spMkLst>
            <pc:docMk/>
            <pc:sldMk cId="1741753620" sldId="268"/>
            <ac:spMk id="11" creationId="{3F4C104D-5F30-4811-9376-566B26E4719A}"/>
          </ac:spMkLst>
        </pc:spChg>
        <pc:spChg chg="add">
          <ac:chgData name="Rennã Murilo Tiedt" userId="S::rmtiedt@furb.br::fc1e0a67-f7ce-4b7f-aa4a-57b97f7362e0" providerId="AD" clId="Web-{85B9E7BE-F2F5-4E85-BB1A-4964C7060AD8}" dt="2021-03-29T21:48:32.923" v="168"/>
          <ac:spMkLst>
            <pc:docMk/>
            <pc:sldMk cId="1741753620" sldId="268"/>
            <ac:spMk id="13" creationId="{0815E34B-5D02-4E01-A936-E8E1C0AB6F12}"/>
          </ac:spMkLst>
        </pc:spChg>
        <pc:spChg chg="add">
          <ac:chgData name="Rennã Murilo Tiedt" userId="S::rmtiedt@furb.br::fc1e0a67-f7ce-4b7f-aa4a-57b97f7362e0" providerId="AD" clId="Web-{85B9E7BE-F2F5-4E85-BB1A-4964C7060AD8}" dt="2021-03-29T21:48:32.923" v="168"/>
          <ac:spMkLst>
            <pc:docMk/>
            <pc:sldMk cId="1741753620" sldId="268"/>
            <ac:spMk id="15" creationId="{7DE3414B-B032-4710-A468-D3285E38C5FF}"/>
          </ac:spMkLst>
        </pc:spChg>
        <pc:picChg chg="add mod ord">
          <ac:chgData name="Rennã Murilo Tiedt" userId="S::rmtiedt@furb.br::fc1e0a67-f7ce-4b7f-aa4a-57b97f7362e0" providerId="AD" clId="Web-{85B9E7BE-F2F5-4E85-BB1A-4964C7060AD8}" dt="2021-03-29T21:48:32.923" v="168"/>
          <ac:picMkLst>
            <pc:docMk/>
            <pc:sldMk cId="1741753620" sldId="268"/>
            <ac:picMk id="4" creationId="{A0A37065-2AC6-46AF-B6DB-EEF1DBE76F9E}"/>
          </ac:picMkLst>
        </pc:picChg>
      </pc:sldChg>
      <pc:sldChg chg="addSp delSp modSp new mod setBg">
        <pc:chgData name="Rennã Murilo Tiedt" userId="S::rmtiedt@furb.br::fc1e0a67-f7ce-4b7f-aa4a-57b97f7362e0" providerId="AD" clId="Web-{85B9E7BE-F2F5-4E85-BB1A-4964C7060AD8}" dt="2021-03-29T21:50:32.675" v="198" actId="20577"/>
        <pc:sldMkLst>
          <pc:docMk/>
          <pc:sldMk cId="985656826" sldId="269"/>
        </pc:sldMkLst>
        <pc:spChg chg="mod">
          <ac:chgData name="Rennã Murilo Tiedt" userId="S::rmtiedt@furb.br::fc1e0a67-f7ce-4b7f-aa4a-57b97f7362e0" providerId="AD" clId="Web-{85B9E7BE-F2F5-4E85-BB1A-4964C7060AD8}" dt="2021-03-29T21:50:08.097" v="195"/>
          <ac:spMkLst>
            <pc:docMk/>
            <pc:sldMk cId="985656826" sldId="269"/>
            <ac:spMk id="2" creationId="{9E4CD494-081B-4510-991A-80FF310998BD}"/>
          </ac:spMkLst>
        </pc:spChg>
        <pc:spChg chg="del">
          <ac:chgData name="Rennã Murilo Tiedt" userId="S::rmtiedt@furb.br::fc1e0a67-f7ce-4b7f-aa4a-57b97f7362e0" providerId="AD" clId="Web-{85B9E7BE-F2F5-4E85-BB1A-4964C7060AD8}" dt="2021-03-29T21:50:05.987" v="194"/>
          <ac:spMkLst>
            <pc:docMk/>
            <pc:sldMk cId="985656826" sldId="269"/>
            <ac:spMk id="3" creationId="{A5AC35BC-5DDA-4E88-874C-A790D07DD56E}"/>
          </ac:spMkLst>
        </pc:spChg>
        <pc:spChg chg="add mod">
          <ac:chgData name="Rennã Murilo Tiedt" userId="S::rmtiedt@furb.br::fc1e0a67-f7ce-4b7f-aa4a-57b97f7362e0" providerId="AD" clId="Web-{85B9E7BE-F2F5-4E85-BB1A-4964C7060AD8}" dt="2021-03-29T21:50:32.675" v="198" actId="20577"/>
          <ac:spMkLst>
            <pc:docMk/>
            <pc:sldMk cId="985656826" sldId="269"/>
            <ac:spMk id="8" creationId="{D764413E-9D4D-4B80-B0C2-FE537A1EA8F3}"/>
          </ac:spMkLst>
        </pc:spChg>
        <pc:spChg chg="add">
          <ac:chgData name="Rennã Murilo Tiedt" userId="S::rmtiedt@furb.br::fc1e0a67-f7ce-4b7f-aa4a-57b97f7362e0" providerId="AD" clId="Web-{85B9E7BE-F2F5-4E85-BB1A-4964C7060AD8}" dt="2021-03-29T21:50:08.097" v="195"/>
          <ac:spMkLst>
            <pc:docMk/>
            <pc:sldMk cId="985656826" sldId="269"/>
            <ac:spMk id="11" creationId="{3F4C104D-5F30-4811-9376-566B26E4719A}"/>
          </ac:spMkLst>
        </pc:spChg>
        <pc:spChg chg="add">
          <ac:chgData name="Rennã Murilo Tiedt" userId="S::rmtiedt@furb.br::fc1e0a67-f7ce-4b7f-aa4a-57b97f7362e0" providerId="AD" clId="Web-{85B9E7BE-F2F5-4E85-BB1A-4964C7060AD8}" dt="2021-03-29T21:50:08.097" v="195"/>
          <ac:spMkLst>
            <pc:docMk/>
            <pc:sldMk cId="985656826" sldId="269"/>
            <ac:spMk id="13" creationId="{0815E34B-5D02-4E01-A936-E8E1C0AB6F12}"/>
          </ac:spMkLst>
        </pc:spChg>
        <pc:spChg chg="add">
          <ac:chgData name="Rennã Murilo Tiedt" userId="S::rmtiedt@furb.br::fc1e0a67-f7ce-4b7f-aa4a-57b97f7362e0" providerId="AD" clId="Web-{85B9E7BE-F2F5-4E85-BB1A-4964C7060AD8}" dt="2021-03-29T21:50:08.097" v="195"/>
          <ac:spMkLst>
            <pc:docMk/>
            <pc:sldMk cId="985656826" sldId="269"/>
            <ac:spMk id="15" creationId="{7DE3414B-B032-4710-A468-D3285E38C5FF}"/>
          </ac:spMkLst>
        </pc:spChg>
        <pc:picChg chg="add mod ord">
          <ac:chgData name="Rennã Murilo Tiedt" userId="S::rmtiedt@furb.br::fc1e0a67-f7ce-4b7f-aa4a-57b97f7362e0" providerId="AD" clId="Web-{85B9E7BE-F2F5-4E85-BB1A-4964C7060AD8}" dt="2021-03-29T21:50:08.097" v="195"/>
          <ac:picMkLst>
            <pc:docMk/>
            <pc:sldMk cId="985656826" sldId="269"/>
            <ac:picMk id="4" creationId="{9487AAB8-8B4C-4C71-9036-B82A5D17A618}"/>
          </ac:picMkLst>
        </pc:picChg>
      </pc:sldChg>
      <pc:sldChg chg="addSp delSp modSp new mod setBg">
        <pc:chgData name="Rennã Murilo Tiedt" userId="S::rmtiedt@furb.br::fc1e0a67-f7ce-4b7f-aa4a-57b97f7362e0" providerId="AD" clId="Web-{85B9E7BE-F2F5-4E85-BB1A-4964C7060AD8}" dt="2021-03-29T21:51:55.380" v="206" actId="20577"/>
        <pc:sldMkLst>
          <pc:docMk/>
          <pc:sldMk cId="3236311403" sldId="270"/>
        </pc:sldMkLst>
        <pc:spChg chg="mod">
          <ac:chgData name="Rennã Murilo Tiedt" userId="S::rmtiedt@furb.br::fc1e0a67-f7ce-4b7f-aa4a-57b97f7362e0" providerId="AD" clId="Web-{85B9E7BE-F2F5-4E85-BB1A-4964C7060AD8}" dt="2021-03-29T21:51:10.239" v="201"/>
          <ac:spMkLst>
            <pc:docMk/>
            <pc:sldMk cId="3236311403" sldId="270"/>
            <ac:spMk id="2" creationId="{52C21113-1C61-42BC-87FA-92E1864C48F6}"/>
          </ac:spMkLst>
        </pc:spChg>
        <pc:spChg chg="del">
          <ac:chgData name="Rennã Murilo Tiedt" userId="S::rmtiedt@furb.br::fc1e0a67-f7ce-4b7f-aa4a-57b97f7362e0" providerId="AD" clId="Web-{85B9E7BE-F2F5-4E85-BB1A-4964C7060AD8}" dt="2021-03-29T21:51:08.020" v="200"/>
          <ac:spMkLst>
            <pc:docMk/>
            <pc:sldMk cId="3236311403" sldId="270"/>
            <ac:spMk id="3" creationId="{2B87F581-8504-4473-A7A0-886236F26ADC}"/>
          </ac:spMkLst>
        </pc:spChg>
        <pc:spChg chg="add mod">
          <ac:chgData name="Rennã Murilo Tiedt" userId="S::rmtiedt@furb.br::fc1e0a67-f7ce-4b7f-aa4a-57b97f7362e0" providerId="AD" clId="Web-{85B9E7BE-F2F5-4E85-BB1A-4964C7060AD8}" dt="2021-03-29T21:51:55.380" v="206" actId="20577"/>
          <ac:spMkLst>
            <pc:docMk/>
            <pc:sldMk cId="3236311403" sldId="270"/>
            <ac:spMk id="8" creationId="{A785CA1C-F103-4EF5-AEF7-3D49B8B8234E}"/>
          </ac:spMkLst>
        </pc:spChg>
        <pc:spChg chg="add">
          <ac:chgData name="Rennã Murilo Tiedt" userId="S::rmtiedt@furb.br::fc1e0a67-f7ce-4b7f-aa4a-57b97f7362e0" providerId="AD" clId="Web-{85B9E7BE-F2F5-4E85-BB1A-4964C7060AD8}" dt="2021-03-29T21:51:10.239" v="201"/>
          <ac:spMkLst>
            <pc:docMk/>
            <pc:sldMk cId="3236311403" sldId="270"/>
            <ac:spMk id="11" creationId="{3F4C104D-5F30-4811-9376-566B26E4719A}"/>
          </ac:spMkLst>
        </pc:spChg>
        <pc:spChg chg="add">
          <ac:chgData name="Rennã Murilo Tiedt" userId="S::rmtiedt@furb.br::fc1e0a67-f7ce-4b7f-aa4a-57b97f7362e0" providerId="AD" clId="Web-{85B9E7BE-F2F5-4E85-BB1A-4964C7060AD8}" dt="2021-03-29T21:51:10.239" v="201"/>
          <ac:spMkLst>
            <pc:docMk/>
            <pc:sldMk cId="3236311403" sldId="270"/>
            <ac:spMk id="13" creationId="{0815E34B-5D02-4E01-A936-E8E1C0AB6F12}"/>
          </ac:spMkLst>
        </pc:spChg>
        <pc:spChg chg="add">
          <ac:chgData name="Rennã Murilo Tiedt" userId="S::rmtiedt@furb.br::fc1e0a67-f7ce-4b7f-aa4a-57b97f7362e0" providerId="AD" clId="Web-{85B9E7BE-F2F5-4E85-BB1A-4964C7060AD8}" dt="2021-03-29T21:51:10.239" v="201"/>
          <ac:spMkLst>
            <pc:docMk/>
            <pc:sldMk cId="3236311403" sldId="270"/>
            <ac:spMk id="15" creationId="{7DE3414B-B032-4710-A468-D3285E38C5FF}"/>
          </ac:spMkLst>
        </pc:spChg>
        <pc:picChg chg="add mod ord">
          <ac:chgData name="Rennã Murilo Tiedt" userId="S::rmtiedt@furb.br::fc1e0a67-f7ce-4b7f-aa4a-57b97f7362e0" providerId="AD" clId="Web-{85B9E7BE-F2F5-4E85-BB1A-4964C7060AD8}" dt="2021-03-29T21:51:13.567" v="202" actId="14100"/>
          <ac:picMkLst>
            <pc:docMk/>
            <pc:sldMk cId="3236311403" sldId="270"/>
            <ac:picMk id="4" creationId="{E896CD5A-0569-4C5C-84E2-86E320F64F08}"/>
          </ac:picMkLst>
        </pc:picChg>
      </pc:sldChg>
      <pc:sldChg chg="addSp delSp modSp new mod setBg">
        <pc:chgData name="Rennã Murilo Tiedt" userId="S::rmtiedt@furb.br::fc1e0a67-f7ce-4b7f-aa4a-57b97f7362e0" providerId="AD" clId="Web-{85B9E7BE-F2F5-4E85-BB1A-4964C7060AD8}" dt="2021-03-29T21:55:46.588" v="222"/>
        <pc:sldMkLst>
          <pc:docMk/>
          <pc:sldMk cId="2794088563" sldId="271"/>
        </pc:sldMkLst>
        <pc:spChg chg="mod">
          <ac:chgData name="Rennã Murilo Tiedt" userId="S::rmtiedt@furb.br::fc1e0a67-f7ce-4b7f-aa4a-57b97f7362e0" providerId="AD" clId="Web-{85B9E7BE-F2F5-4E85-BB1A-4964C7060AD8}" dt="2021-03-29T21:54:56.150" v="217" actId="20577"/>
          <ac:spMkLst>
            <pc:docMk/>
            <pc:sldMk cId="2794088563" sldId="271"/>
            <ac:spMk id="2" creationId="{4C2A5D71-C7AB-471E-BC9F-44A32BA71B08}"/>
          </ac:spMkLst>
        </pc:spChg>
        <pc:spChg chg="del">
          <ac:chgData name="Rennã Murilo Tiedt" userId="S::rmtiedt@furb.br::fc1e0a67-f7ce-4b7f-aa4a-57b97f7362e0" providerId="AD" clId="Web-{85B9E7BE-F2F5-4E85-BB1A-4964C7060AD8}" dt="2021-03-29T21:54:46.946" v="212"/>
          <ac:spMkLst>
            <pc:docMk/>
            <pc:sldMk cId="2794088563" sldId="271"/>
            <ac:spMk id="3" creationId="{C5B4DD3F-9D05-4C26-AA7D-3B7E95ED712D}"/>
          </ac:spMkLst>
        </pc:spChg>
        <pc:spChg chg="add mod">
          <ac:chgData name="Rennã Murilo Tiedt" userId="S::rmtiedt@furb.br::fc1e0a67-f7ce-4b7f-aa4a-57b97f7362e0" providerId="AD" clId="Web-{85B9E7BE-F2F5-4E85-BB1A-4964C7060AD8}" dt="2021-03-29T21:55:46.588" v="222"/>
          <ac:spMkLst>
            <pc:docMk/>
            <pc:sldMk cId="2794088563" sldId="271"/>
            <ac:spMk id="8" creationId="{602A705E-660F-414B-B23D-512D984E317D}"/>
          </ac:spMkLst>
        </pc:spChg>
        <pc:spChg chg="add del">
          <ac:chgData name="Rennã Murilo Tiedt" userId="S::rmtiedt@furb.br::fc1e0a67-f7ce-4b7f-aa4a-57b97f7362e0" providerId="AD" clId="Web-{85B9E7BE-F2F5-4E85-BB1A-4964C7060AD8}" dt="2021-03-29T21:55:46.588" v="222"/>
          <ac:spMkLst>
            <pc:docMk/>
            <pc:sldMk cId="2794088563" sldId="271"/>
            <ac:spMk id="11" creationId="{3F4C104D-5F30-4811-9376-566B26E4719A}"/>
          </ac:spMkLst>
        </pc:spChg>
        <pc:spChg chg="add del">
          <ac:chgData name="Rennã Murilo Tiedt" userId="S::rmtiedt@furb.br::fc1e0a67-f7ce-4b7f-aa4a-57b97f7362e0" providerId="AD" clId="Web-{85B9E7BE-F2F5-4E85-BB1A-4964C7060AD8}" dt="2021-03-29T21:55:46.588" v="222"/>
          <ac:spMkLst>
            <pc:docMk/>
            <pc:sldMk cId="2794088563" sldId="271"/>
            <ac:spMk id="13" creationId="{0815E34B-5D02-4E01-A936-E8E1C0AB6F12}"/>
          </ac:spMkLst>
        </pc:spChg>
        <pc:spChg chg="add del">
          <ac:chgData name="Rennã Murilo Tiedt" userId="S::rmtiedt@furb.br::fc1e0a67-f7ce-4b7f-aa4a-57b97f7362e0" providerId="AD" clId="Web-{85B9E7BE-F2F5-4E85-BB1A-4964C7060AD8}" dt="2021-03-29T21:55:46.588" v="222"/>
          <ac:spMkLst>
            <pc:docMk/>
            <pc:sldMk cId="2794088563" sldId="271"/>
            <ac:spMk id="15" creationId="{7DE3414B-B032-4710-A468-D3285E38C5FF}"/>
          </ac:spMkLst>
        </pc:spChg>
        <pc:spChg chg="add">
          <ac:chgData name="Rennã Murilo Tiedt" userId="S::rmtiedt@furb.br::fc1e0a67-f7ce-4b7f-aa4a-57b97f7362e0" providerId="AD" clId="Web-{85B9E7BE-F2F5-4E85-BB1A-4964C7060AD8}" dt="2021-03-29T21:55:46.588" v="222"/>
          <ac:spMkLst>
            <pc:docMk/>
            <pc:sldMk cId="2794088563" sldId="271"/>
            <ac:spMk id="20" creationId="{3F4C104D-5F30-4811-9376-566B26E4719A}"/>
          </ac:spMkLst>
        </pc:spChg>
        <pc:spChg chg="add">
          <ac:chgData name="Rennã Murilo Tiedt" userId="S::rmtiedt@furb.br::fc1e0a67-f7ce-4b7f-aa4a-57b97f7362e0" providerId="AD" clId="Web-{85B9E7BE-F2F5-4E85-BB1A-4964C7060AD8}" dt="2021-03-29T21:55:46.588" v="222"/>
          <ac:spMkLst>
            <pc:docMk/>
            <pc:sldMk cId="2794088563" sldId="271"/>
            <ac:spMk id="22" creationId="{0815E34B-5D02-4E01-A936-E8E1C0AB6F12}"/>
          </ac:spMkLst>
        </pc:spChg>
        <pc:spChg chg="add">
          <ac:chgData name="Rennã Murilo Tiedt" userId="S::rmtiedt@furb.br::fc1e0a67-f7ce-4b7f-aa4a-57b97f7362e0" providerId="AD" clId="Web-{85B9E7BE-F2F5-4E85-BB1A-4964C7060AD8}" dt="2021-03-29T21:55:46.588" v="222"/>
          <ac:spMkLst>
            <pc:docMk/>
            <pc:sldMk cId="2794088563" sldId="271"/>
            <ac:spMk id="24" creationId="{7DE3414B-B032-4710-A468-D3285E38C5FF}"/>
          </ac:spMkLst>
        </pc:spChg>
        <pc:picChg chg="add del mod ord">
          <ac:chgData name="Rennã Murilo Tiedt" userId="S::rmtiedt@furb.br::fc1e0a67-f7ce-4b7f-aa4a-57b97f7362e0" providerId="AD" clId="Web-{85B9E7BE-F2F5-4E85-BB1A-4964C7060AD8}" dt="2021-03-29T21:55:42.182" v="220"/>
          <ac:picMkLst>
            <pc:docMk/>
            <pc:sldMk cId="2794088563" sldId="271"/>
            <ac:picMk id="4" creationId="{02CA42DD-2FE5-4C63-BDAF-B8858DC89A56}"/>
          </ac:picMkLst>
        </pc:picChg>
        <pc:picChg chg="add mod">
          <ac:chgData name="Rennã Murilo Tiedt" userId="S::rmtiedt@furb.br::fc1e0a67-f7ce-4b7f-aa4a-57b97f7362e0" providerId="AD" clId="Web-{85B9E7BE-F2F5-4E85-BB1A-4964C7060AD8}" dt="2021-03-29T21:55:46.588" v="222"/>
          <ac:picMkLst>
            <pc:docMk/>
            <pc:sldMk cId="2794088563" sldId="271"/>
            <ac:picMk id="5" creationId="{B314BBBC-8A69-4E14-917A-658E54FD09C0}"/>
          </ac:picMkLst>
        </pc:picChg>
      </pc:sldChg>
    </pc:docChg>
  </pc:docChgLst>
  <pc:docChgLst>
    <pc:chgData name="Luan Kelvin Coelho" userId="S::lkcoelho@furb.br::ea75335e-01c1-419e-a51e-1d0dc3c89dbf" providerId="AD" clId="Web-{FEECDCA3-6A2F-499E-932B-99B8FBA6AFC7}"/>
    <pc:docChg chg="modSld">
      <pc:chgData name="Luan Kelvin Coelho" userId="S::lkcoelho@furb.br::ea75335e-01c1-419e-a51e-1d0dc3c89dbf" providerId="AD" clId="Web-{FEECDCA3-6A2F-499E-932B-99B8FBA6AFC7}" dt="2021-03-29T22:04:38.374" v="0"/>
      <pc:docMkLst>
        <pc:docMk/>
      </pc:docMkLst>
      <pc:sldChg chg="delSp">
        <pc:chgData name="Luan Kelvin Coelho" userId="S::lkcoelho@furb.br::ea75335e-01c1-419e-a51e-1d0dc3c89dbf" providerId="AD" clId="Web-{FEECDCA3-6A2F-499E-932B-99B8FBA6AFC7}" dt="2021-03-29T22:04:38.374" v="0"/>
        <pc:sldMkLst>
          <pc:docMk/>
          <pc:sldMk cId="3236311403" sldId="270"/>
        </pc:sldMkLst>
        <pc:spChg chg="del">
          <ac:chgData name="Luan Kelvin Coelho" userId="S::lkcoelho@furb.br::ea75335e-01c1-419e-a51e-1d0dc3c89dbf" providerId="AD" clId="Web-{FEECDCA3-6A2F-499E-932B-99B8FBA6AFC7}" dt="2021-03-29T22:04:38.374" v="0"/>
          <ac:spMkLst>
            <pc:docMk/>
            <pc:sldMk cId="3236311403" sldId="270"/>
            <ac:spMk id="2" creationId="{52C21113-1C61-42BC-87FA-92E1864C48F6}"/>
          </ac:spMkLst>
        </pc:spChg>
      </pc:sldChg>
    </pc:docChg>
  </pc:docChgLst>
  <pc:docChgLst>
    <pc:chgData name="Luísa Vegini Remonato" userId="S::lremonato@furb.br::30342bac-3a56-431b-a8b7-3329d822c7ad" providerId="AD" clId="Web-{969C5A47-3389-48FB-AA74-44A2112E8600}"/>
    <pc:docChg chg="modSld">
      <pc:chgData name="Luísa Vegini Remonato" userId="S::lremonato@furb.br::30342bac-3a56-431b-a8b7-3329d822c7ad" providerId="AD" clId="Web-{969C5A47-3389-48FB-AA74-44A2112E8600}" dt="2021-03-29T21:42:13.532" v="79" actId="20577"/>
      <pc:docMkLst>
        <pc:docMk/>
      </pc:docMkLst>
      <pc:sldChg chg="addSp modSp mod setBg">
        <pc:chgData name="Luísa Vegini Remonato" userId="S::lremonato@furb.br::30342bac-3a56-431b-a8b7-3329d822c7ad" providerId="AD" clId="Web-{969C5A47-3389-48FB-AA74-44A2112E8600}" dt="2021-03-29T21:38:54.153" v="40" actId="14100"/>
        <pc:sldMkLst>
          <pc:docMk/>
          <pc:sldMk cId="349857662" sldId="263"/>
        </pc:sldMkLst>
        <pc:spChg chg="mod">
          <ac:chgData name="Luísa Vegini Remonato" userId="S::lremonato@furb.br::30342bac-3a56-431b-a8b7-3329d822c7ad" providerId="AD" clId="Web-{969C5A47-3389-48FB-AA74-44A2112E8600}" dt="2021-03-29T21:38:19.090" v="4"/>
          <ac:spMkLst>
            <pc:docMk/>
            <pc:sldMk cId="349857662" sldId="263"/>
            <ac:spMk id="2" creationId="{2293893F-0469-40E2-8C29-800597E5F58A}"/>
          </ac:spMkLst>
        </pc:spChg>
        <pc:spChg chg="mod">
          <ac:chgData name="Luísa Vegini Remonato" userId="S::lremonato@furb.br::30342bac-3a56-431b-a8b7-3329d822c7ad" providerId="AD" clId="Web-{969C5A47-3389-48FB-AA74-44A2112E8600}" dt="2021-03-29T21:38:19.090" v="4"/>
          <ac:spMkLst>
            <pc:docMk/>
            <pc:sldMk cId="349857662" sldId="263"/>
            <ac:spMk id="3" creationId="{D4ABE276-0F78-42D5-B73F-F4D7FE9247B8}"/>
          </ac:spMkLst>
        </pc:spChg>
        <pc:spChg chg="add mod">
          <ac:chgData name="Luísa Vegini Remonato" userId="S::lremonato@furb.br::30342bac-3a56-431b-a8b7-3329d822c7ad" providerId="AD" clId="Web-{969C5A47-3389-48FB-AA74-44A2112E8600}" dt="2021-03-29T21:38:54.153" v="40" actId="14100"/>
          <ac:spMkLst>
            <pc:docMk/>
            <pc:sldMk cId="349857662" sldId="263"/>
            <ac:spMk id="5" creationId="{06E53258-0396-4E4A-9599-6C35FB7A0DCC}"/>
          </ac:spMkLst>
        </pc:spChg>
        <pc:spChg chg="add">
          <ac:chgData name="Luísa Vegini Remonato" userId="S::lremonato@furb.br::30342bac-3a56-431b-a8b7-3329d822c7ad" providerId="AD" clId="Web-{969C5A47-3389-48FB-AA74-44A2112E8600}" dt="2021-03-29T21:38:19.090" v="4"/>
          <ac:spMkLst>
            <pc:docMk/>
            <pc:sldMk cId="349857662" sldId="263"/>
            <ac:spMk id="9" creationId="{3F4C104D-5F30-4811-9376-566B26E4719A}"/>
          </ac:spMkLst>
        </pc:spChg>
        <pc:spChg chg="add">
          <ac:chgData name="Luísa Vegini Remonato" userId="S::lremonato@furb.br::30342bac-3a56-431b-a8b7-3329d822c7ad" providerId="AD" clId="Web-{969C5A47-3389-48FB-AA74-44A2112E8600}" dt="2021-03-29T21:38:19.090" v="4"/>
          <ac:spMkLst>
            <pc:docMk/>
            <pc:sldMk cId="349857662" sldId="263"/>
            <ac:spMk id="11" creationId="{0815E34B-5D02-4E01-A936-E8E1C0AB6F12}"/>
          </ac:spMkLst>
        </pc:spChg>
        <pc:spChg chg="add">
          <ac:chgData name="Luísa Vegini Remonato" userId="S::lremonato@furb.br::30342bac-3a56-431b-a8b7-3329d822c7ad" providerId="AD" clId="Web-{969C5A47-3389-48FB-AA74-44A2112E8600}" dt="2021-03-29T21:38:19.090" v="4"/>
          <ac:spMkLst>
            <pc:docMk/>
            <pc:sldMk cId="349857662" sldId="263"/>
            <ac:spMk id="13" creationId="{7DE3414B-B032-4710-A468-D3285E38C5FF}"/>
          </ac:spMkLst>
        </pc:spChg>
        <pc:picChg chg="add mod">
          <ac:chgData name="Luísa Vegini Remonato" userId="S::lremonato@furb.br::30342bac-3a56-431b-a8b7-3329d822c7ad" providerId="AD" clId="Web-{969C5A47-3389-48FB-AA74-44A2112E8600}" dt="2021-03-29T21:38:19.090" v="4"/>
          <ac:picMkLst>
            <pc:docMk/>
            <pc:sldMk cId="349857662" sldId="263"/>
            <ac:picMk id="4" creationId="{55D60A0E-99BE-4BF3-BB39-066A809EFD04}"/>
          </ac:picMkLst>
        </pc:picChg>
      </pc:sldChg>
      <pc:sldChg chg="addSp delSp modSp mod setBg">
        <pc:chgData name="Luísa Vegini Remonato" userId="S::lremonato@furb.br::30342bac-3a56-431b-a8b7-3329d822c7ad" providerId="AD" clId="Web-{969C5A47-3389-48FB-AA74-44A2112E8600}" dt="2021-03-29T21:42:13.532" v="79" actId="20577"/>
        <pc:sldMkLst>
          <pc:docMk/>
          <pc:sldMk cId="2524881650" sldId="264"/>
        </pc:sldMkLst>
        <pc:spChg chg="mod">
          <ac:chgData name="Luísa Vegini Remonato" userId="S::lremonato@furb.br::30342bac-3a56-431b-a8b7-3329d822c7ad" providerId="AD" clId="Web-{969C5A47-3389-48FB-AA74-44A2112E8600}" dt="2021-03-29T21:39:43.373" v="44"/>
          <ac:spMkLst>
            <pc:docMk/>
            <pc:sldMk cId="2524881650" sldId="264"/>
            <ac:spMk id="2" creationId="{2293893F-0469-40E2-8C29-800597E5F58A}"/>
          </ac:spMkLst>
        </pc:spChg>
        <pc:spChg chg="del">
          <ac:chgData name="Luísa Vegini Remonato" userId="S::lremonato@furb.br::30342bac-3a56-431b-a8b7-3329d822c7ad" providerId="AD" clId="Web-{969C5A47-3389-48FB-AA74-44A2112E8600}" dt="2021-03-29T21:39:20.998" v="41"/>
          <ac:spMkLst>
            <pc:docMk/>
            <pc:sldMk cId="2524881650" sldId="264"/>
            <ac:spMk id="3" creationId="{D4ABE276-0F78-42D5-B73F-F4D7FE9247B8}"/>
          </ac:spMkLst>
        </pc:spChg>
        <pc:spChg chg="add del mod">
          <ac:chgData name="Luísa Vegini Remonato" userId="S::lremonato@furb.br::30342bac-3a56-431b-a8b7-3329d822c7ad" providerId="AD" clId="Web-{969C5A47-3389-48FB-AA74-44A2112E8600}" dt="2021-03-29T21:41:15.297" v="67"/>
          <ac:spMkLst>
            <pc:docMk/>
            <pc:sldMk cId="2524881650" sldId="264"/>
            <ac:spMk id="9" creationId="{A661132E-F0F8-414A-A8D5-77C05C2A9E45}"/>
          </ac:spMkLst>
        </pc:spChg>
        <pc:spChg chg="add">
          <ac:chgData name="Luísa Vegini Remonato" userId="S::lremonato@furb.br::30342bac-3a56-431b-a8b7-3329d822c7ad" providerId="AD" clId="Web-{969C5A47-3389-48FB-AA74-44A2112E8600}" dt="2021-03-29T21:39:43.373" v="44"/>
          <ac:spMkLst>
            <pc:docMk/>
            <pc:sldMk cId="2524881650" sldId="264"/>
            <ac:spMk id="12" creationId="{55BDDF5B-1133-45D7-A901-9F28E0872FA8}"/>
          </ac:spMkLst>
        </pc:spChg>
        <pc:spChg chg="add mod">
          <ac:chgData name="Luísa Vegini Remonato" userId="S::lremonato@furb.br::30342bac-3a56-431b-a8b7-3329d822c7ad" providerId="AD" clId="Web-{969C5A47-3389-48FB-AA74-44A2112E8600}" dt="2021-03-29T21:42:13.532" v="79" actId="20577"/>
          <ac:spMkLst>
            <pc:docMk/>
            <pc:sldMk cId="2524881650" sldId="264"/>
            <ac:spMk id="13" creationId="{256DA008-7F7B-444C-B553-E6B3DD35C6FC}"/>
          </ac:spMkLst>
        </pc:spChg>
        <pc:spChg chg="add">
          <ac:chgData name="Luísa Vegini Remonato" userId="S::lremonato@furb.br::30342bac-3a56-431b-a8b7-3329d822c7ad" providerId="AD" clId="Web-{969C5A47-3389-48FB-AA74-44A2112E8600}" dt="2021-03-29T21:39:43.373" v="44"/>
          <ac:spMkLst>
            <pc:docMk/>
            <pc:sldMk cId="2524881650" sldId="264"/>
            <ac:spMk id="14" creationId="{F22C7101-14DA-4743-898E-3563B0FC9326}"/>
          </ac:spMkLst>
        </pc:spChg>
        <pc:spChg chg="add">
          <ac:chgData name="Luísa Vegini Remonato" userId="S::lremonato@furb.br::30342bac-3a56-431b-a8b7-3329d822c7ad" providerId="AD" clId="Web-{969C5A47-3389-48FB-AA74-44A2112E8600}" dt="2021-03-29T21:39:43.373" v="44"/>
          <ac:spMkLst>
            <pc:docMk/>
            <pc:sldMk cId="2524881650" sldId="264"/>
            <ac:spMk id="16" creationId="{EDD0748D-5151-4F2A-8DD0-FC4BB9444456}"/>
          </ac:spMkLst>
        </pc:spChg>
        <pc:spChg chg="add">
          <ac:chgData name="Luísa Vegini Remonato" userId="S::lremonato@furb.br::30342bac-3a56-431b-a8b7-3329d822c7ad" providerId="AD" clId="Web-{969C5A47-3389-48FB-AA74-44A2112E8600}" dt="2021-03-29T21:39:43.373" v="44"/>
          <ac:spMkLst>
            <pc:docMk/>
            <pc:sldMk cId="2524881650" sldId="264"/>
            <ac:spMk id="18" creationId="{EE1A7EAA-DE31-45FD-8A51-7ADE79018FB1}"/>
          </ac:spMkLst>
        </pc:spChg>
        <pc:graphicFrameChg chg="add">
          <ac:chgData name="Luísa Vegini Remonato" userId="S::lremonato@furb.br::30342bac-3a56-431b-a8b7-3329d822c7ad" providerId="AD" clId="Web-{969C5A47-3389-48FB-AA74-44A2112E8600}" dt="2021-03-29T21:41:15.297" v="67"/>
          <ac:graphicFrameMkLst>
            <pc:docMk/>
            <pc:sldMk cId="2524881650" sldId="264"/>
            <ac:graphicFrameMk id="20" creationId="{D452E620-D06C-499B-B452-23C513DA313C}"/>
          </ac:graphicFrameMkLst>
        </pc:graphicFrameChg>
        <pc:picChg chg="add mod ord">
          <ac:chgData name="Luísa Vegini Remonato" userId="S::lremonato@furb.br::30342bac-3a56-431b-a8b7-3329d822c7ad" providerId="AD" clId="Web-{969C5A47-3389-48FB-AA74-44A2112E8600}" dt="2021-03-29T21:41:26.156" v="69" actId="1076"/>
          <ac:picMkLst>
            <pc:docMk/>
            <pc:sldMk cId="2524881650" sldId="264"/>
            <ac:picMk id="4" creationId="{A58A6121-6F88-4F1B-BB6C-1163F8D271E8}"/>
          </ac:picMkLst>
        </pc:picChg>
        <pc:picChg chg="add mod">
          <ac:chgData name="Luísa Vegini Remonato" userId="S::lremonato@furb.br::30342bac-3a56-431b-a8b7-3329d822c7ad" providerId="AD" clId="Web-{969C5A47-3389-48FB-AA74-44A2112E8600}" dt="2021-03-29T21:39:43.373" v="44"/>
          <ac:picMkLst>
            <pc:docMk/>
            <pc:sldMk cId="2524881650" sldId="264"/>
            <ac:picMk id="5" creationId="{9E208E2A-74E6-4573-B370-1CE6B2C3D842}"/>
          </ac:picMkLst>
        </pc:picChg>
      </pc:sldChg>
    </pc:docChg>
  </pc:docChgLst>
  <pc:docChgLst>
    <pc:chgData name="Luan Kelvin Coelho" userId="S::lkcoelho@furb.br::ea75335e-01c1-419e-a51e-1d0dc3c89dbf" providerId="AD" clId="Web-{529FF0EA-5A40-4BD6-B86B-82B2135CEFE0}"/>
    <pc:docChg chg="modSld">
      <pc:chgData name="Luan Kelvin Coelho" userId="S::lkcoelho@furb.br::ea75335e-01c1-419e-a51e-1d0dc3c89dbf" providerId="AD" clId="Web-{529FF0EA-5A40-4BD6-B86B-82B2135CEFE0}" dt="2021-03-24T22:47:26.851" v="22" actId="1076"/>
      <pc:docMkLst>
        <pc:docMk/>
      </pc:docMkLst>
      <pc:sldChg chg="addSp delSp modSp">
        <pc:chgData name="Luan Kelvin Coelho" userId="S::lkcoelho@furb.br::ea75335e-01c1-419e-a51e-1d0dc3c89dbf" providerId="AD" clId="Web-{529FF0EA-5A40-4BD6-B86B-82B2135CEFE0}" dt="2021-03-24T22:47:26.851" v="22" actId="1076"/>
        <pc:sldMkLst>
          <pc:docMk/>
          <pc:sldMk cId="870152104" sldId="265"/>
        </pc:sldMkLst>
        <pc:picChg chg="add del mod">
          <ac:chgData name="Luan Kelvin Coelho" userId="S::lkcoelho@furb.br::ea75335e-01c1-419e-a51e-1d0dc3c89dbf" providerId="AD" clId="Web-{529FF0EA-5A40-4BD6-B86B-82B2135CEFE0}" dt="2021-03-24T22:40:58.766" v="11"/>
          <ac:picMkLst>
            <pc:docMk/>
            <pc:sldMk cId="870152104" sldId="265"/>
            <ac:picMk id="2" creationId="{DFCD67F1-5806-41AF-8289-1CF245E9BB19}"/>
          </ac:picMkLst>
        </pc:picChg>
        <pc:picChg chg="add mod">
          <ac:chgData name="Luan Kelvin Coelho" userId="S::lkcoelho@furb.br::ea75335e-01c1-419e-a51e-1d0dc3c89dbf" providerId="AD" clId="Web-{529FF0EA-5A40-4BD6-B86B-82B2135CEFE0}" dt="2021-03-24T22:47:26.851" v="22" actId="1076"/>
          <ac:picMkLst>
            <pc:docMk/>
            <pc:sldMk cId="870152104" sldId="265"/>
            <ac:picMk id="3" creationId="{AC9BCE7B-207A-466A-ABD5-73317CC676D2}"/>
          </ac:picMkLst>
        </pc:picChg>
      </pc:sldChg>
    </pc:docChg>
  </pc:docChgLst>
  <pc:docChgLst>
    <pc:chgData name="Luan Kelvin Coelho" userId="S::lkcoelho@furb.br::ea75335e-01c1-419e-a51e-1d0dc3c89dbf" providerId="AD" clId="Web-{EBC5C6C2-5A12-4615-923E-3B9AB4FF4984}"/>
    <pc:docChg chg="modSld addMainMaster delMainMaster">
      <pc:chgData name="Luan Kelvin Coelho" userId="S::lkcoelho@furb.br::ea75335e-01c1-419e-a51e-1d0dc3c89dbf" providerId="AD" clId="Web-{EBC5C6C2-5A12-4615-923E-3B9AB4FF4984}" dt="2021-03-08T16:58:16.018" v="2" actId="20577"/>
      <pc:docMkLst>
        <pc:docMk/>
      </pc:docMkLst>
      <pc:sldChg chg="modSp mod modClrScheme chgLayout">
        <pc:chgData name="Luan Kelvin Coelho" userId="S::lkcoelho@furb.br::ea75335e-01c1-419e-a51e-1d0dc3c89dbf" providerId="AD" clId="Web-{EBC5C6C2-5A12-4615-923E-3B9AB4FF4984}" dt="2021-03-08T16:58:16.018" v="2" actId="20577"/>
        <pc:sldMkLst>
          <pc:docMk/>
          <pc:sldMk cId="3324859984" sldId="256"/>
        </pc:sldMkLst>
        <pc:spChg chg="mod ord">
          <ac:chgData name="Luan Kelvin Coelho" userId="S::lkcoelho@furb.br::ea75335e-01c1-419e-a51e-1d0dc3c89dbf" providerId="AD" clId="Web-{EBC5C6C2-5A12-4615-923E-3B9AB4FF4984}" dt="2021-03-08T16:58:16.018" v="2" actId="20577"/>
          <ac:spMkLst>
            <pc:docMk/>
            <pc:sldMk cId="3324859984" sldId="256"/>
            <ac:spMk id="2" creationId="{3771C8A8-B2DA-4E66-B45D-07BB32F1A8B7}"/>
          </ac:spMkLst>
        </pc:spChg>
        <pc:spChg chg="mod ord">
          <ac:chgData name="Luan Kelvin Coelho" userId="S::lkcoelho@furb.br::ea75335e-01c1-419e-a51e-1d0dc3c89dbf" providerId="AD" clId="Web-{EBC5C6C2-5A12-4615-923E-3B9AB4FF4984}" dt="2021-03-08T16:58:11.065" v="0"/>
          <ac:spMkLst>
            <pc:docMk/>
            <pc:sldMk cId="3324859984" sldId="256"/>
            <ac:spMk id="3" creationId="{24412523-547D-47F4-B972-1772417AFF03}"/>
          </ac:spMkLst>
        </pc:spChg>
      </pc:sldChg>
      <pc:sldMasterChg chg="del delSldLayout">
        <pc:chgData name="Luan Kelvin Coelho" userId="S::lkcoelho@furb.br::ea75335e-01c1-419e-a51e-1d0dc3c89dbf" providerId="AD" clId="Web-{EBC5C6C2-5A12-4615-923E-3B9AB4FF4984}" dt="2021-03-08T16:58:11.065" v="0"/>
        <pc:sldMasterMkLst>
          <pc:docMk/>
          <pc:sldMasterMk cId="3955646723" sldId="2147483648"/>
        </pc:sldMasterMkLst>
        <pc:sldLayoutChg chg="del">
          <pc:chgData name="Luan Kelvin Coelho" userId="S::lkcoelho@furb.br::ea75335e-01c1-419e-a51e-1d0dc3c89dbf" providerId="AD" clId="Web-{EBC5C6C2-5A12-4615-923E-3B9AB4FF4984}" dt="2021-03-08T16:58:11.065" v="0"/>
          <pc:sldLayoutMkLst>
            <pc:docMk/>
            <pc:sldMasterMk cId="3955646723" sldId="2147483648"/>
            <pc:sldLayoutMk cId="2128632372" sldId="2147483649"/>
          </pc:sldLayoutMkLst>
        </pc:sldLayoutChg>
        <pc:sldLayoutChg chg="del">
          <pc:chgData name="Luan Kelvin Coelho" userId="S::lkcoelho@furb.br::ea75335e-01c1-419e-a51e-1d0dc3c89dbf" providerId="AD" clId="Web-{EBC5C6C2-5A12-4615-923E-3B9AB4FF4984}" dt="2021-03-08T16:58:11.065" v="0"/>
          <pc:sldLayoutMkLst>
            <pc:docMk/>
            <pc:sldMasterMk cId="3955646723" sldId="2147483648"/>
            <pc:sldLayoutMk cId="1446896197" sldId="2147483650"/>
          </pc:sldLayoutMkLst>
        </pc:sldLayoutChg>
        <pc:sldLayoutChg chg="del">
          <pc:chgData name="Luan Kelvin Coelho" userId="S::lkcoelho@furb.br::ea75335e-01c1-419e-a51e-1d0dc3c89dbf" providerId="AD" clId="Web-{EBC5C6C2-5A12-4615-923E-3B9AB4FF4984}" dt="2021-03-08T16:58:11.065" v="0"/>
          <pc:sldLayoutMkLst>
            <pc:docMk/>
            <pc:sldMasterMk cId="3955646723" sldId="2147483648"/>
            <pc:sldLayoutMk cId="2613254753" sldId="2147483651"/>
          </pc:sldLayoutMkLst>
        </pc:sldLayoutChg>
        <pc:sldLayoutChg chg="del">
          <pc:chgData name="Luan Kelvin Coelho" userId="S::lkcoelho@furb.br::ea75335e-01c1-419e-a51e-1d0dc3c89dbf" providerId="AD" clId="Web-{EBC5C6C2-5A12-4615-923E-3B9AB4FF4984}" dt="2021-03-08T16:58:11.065" v="0"/>
          <pc:sldLayoutMkLst>
            <pc:docMk/>
            <pc:sldMasterMk cId="3955646723" sldId="2147483648"/>
            <pc:sldLayoutMk cId="3833293402" sldId="2147483652"/>
          </pc:sldLayoutMkLst>
        </pc:sldLayoutChg>
        <pc:sldLayoutChg chg="del">
          <pc:chgData name="Luan Kelvin Coelho" userId="S::lkcoelho@furb.br::ea75335e-01c1-419e-a51e-1d0dc3c89dbf" providerId="AD" clId="Web-{EBC5C6C2-5A12-4615-923E-3B9AB4FF4984}" dt="2021-03-08T16:58:11.065" v="0"/>
          <pc:sldLayoutMkLst>
            <pc:docMk/>
            <pc:sldMasterMk cId="3955646723" sldId="2147483648"/>
            <pc:sldLayoutMk cId="3012841980" sldId="2147483653"/>
          </pc:sldLayoutMkLst>
        </pc:sldLayoutChg>
        <pc:sldLayoutChg chg="del">
          <pc:chgData name="Luan Kelvin Coelho" userId="S::lkcoelho@furb.br::ea75335e-01c1-419e-a51e-1d0dc3c89dbf" providerId="AD" clId="Web-{EBC5C6C2-5A12-4615-923E-3B9AB4FF4984}" dt="2021-03-08T16:58:11.065" v="0"/>
          <pc:sldLayoutMkLst>
            <pc:docMk/>
            <pc:sldMasterMk cId="3955646723" sldId="2147483648"/>
            <pc:sldLayoutMk cId="4139846663" sldId="2147483654"/>
          </pc:sldLayoutMkLst>
        </pc:sldLayoutChg>
        <pc:sldLayoutChg chg="del">
          <pc:chgData name="Luan Kelvin Coelho" userId="S::lkcoelho@furb.br::ea75335e-01c1-419e-a51e-1d0dc3c89dbf" providerId="AD" clId="Web-{EBC5C6C2-5A12-4615-923E-3B9AB4FF4984}" dt="2021-03-08T16:58:11.065" v="0"/>
          <pc:sldLayoutMkLst>
            <pc:docMk/>
            <pc:sldMasterMk cId="3955646723" sldId="2147483648"/>
            <pc:sldLayoutMk cId="2471230618" sldId="2147483655"/>
          </pc:sldLayoutMkLst>
        </pc:sldLayoutChg>
        <pc:sldLayoutChg chg="del">
          <pc:chgData name="Luan Kelvin Coelho" userId="S::lkcoelho@furb.br::ea75335e-01c1-419e-a51e-1d0dc3c89dbf" providerId="AD" clId="Web-{EBC5C6C2-5A12-4615-923E-3B9AB4FF4984}" dt="2021-03-08T16:58:11.065" v="0"/>
          <pc:sldLayoutMkLst>
            <pc:docMk/>
            <pc:sldMasterMk cId="3955646723" sldId="2147483648"/>
            <pc:sldLayoutMk cId="3693226003" sldId="2147483656"/>
          </pc:sldLayoutMkLst>
        </pc:sldLayoutChg>
        <pc:sldLayoutChg chg="del">
          <pc:chgData name="Luan Kelvin Coelho" userId="S::lkcoelho@furb.br::ea75335e-01c1-419e-a51e-1d0dc3c89dbf" providerId="AD" clId="Web-{EBC5C6C2-5A12-4615-923E-3B9AB4FF4984}" dt="2021-03-08T16:58:11.065" v="0"/>
          <pc:sldLayoutMkLst>
            <pc:docMk/>
            <pc:sldMasterMk cId="3955646723" sldId="2147483648"/>
            <pc:sldLayoutMk cId="2449852655" sldId="2147483657"/>
          </pc:sldLayoutMkLst>
        </pc:sldLayoutChg>
        <pc:sldLayoutChg chg="del">
          <pc:chgData name="Luan Kelvin Coelho" userId="S::lkcoelho@furb.br::ea75335e-01c1-419e-a51e-1d0dc3c89dbf" providerId="AD" clId="Web-{EBC5C6C2-5A12-4615-923E-3B9AB4FF4984}" dt="2021-03-08T16:58:11.065" v="0"/>
          <pc:sldLayoutMkLst>
            <pc:docMk/>
            <pc:sldMasterMk cId="3955646723" sldId="2147483648"/>
            <pc:sldLayoutMk cId="4254533431" sldId="2147483658"/>
          </pc:sldLayoutMkLst>
        </pc:sldLayoutChg>
        <pc:sldLayoutChg chg="del">
          <pc:chgData name="Luan Kelvin Coelho" userId="S::lkcoelho@furb.br::ea75335e-01c1-419e-a51e-1d0dc3c89dbf" providerId="AD" clId="Web-{EBC5C6C2-5A12-4615-923E-3B9AB4FF4984}" dt="2021-03-08T16:58:11.065" v="0"/>
          <pc:sldLayoutMkLst>
            <pc:docMk/>
            <pc:sldMasterMk cId="3955646723" sldId="2147483648"/>
            <pc:sldLayoutMk cId="37448199" sldId="2147483659"/>
          </pc:sldLayoutMkLst>
        </pc:sldLayoutChg>
      </pc:sldMasterChg>
      <pc:sldMasterChg chg="add addSldLayout modSldLayout">
        <pc:chgData name="Luan Kelvin Coelho" userId="S::lkcoelho@furb.br::ea75335e-01c1-419e-a51e-1d0dc3c89dbf" providerId="AD" clId="Web-{EBC5C6C2-5A12-4615-923E-3B9AB4FF4984}" dt="2021-03-08T16:58:11.065" v="0"/>
        <pc:sldMasterMkLst>
          <pc:docMk/>
          <pc:sldMasterMk cId="758306728" sldId="2147483660"/>
        </pc:sldMasterMkLst>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2549925877" sldId="2147483661"/>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2213747356" sldId="2147483662"/>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3378356079" sldId="2147483663"/>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2495433856" sldId="2147483664"/>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506051267" sldId="2147483665"/>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1152761124" sldId="2147483666"/>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321095476" sldId="2147483667"/>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546926725" sldId="2147483668"/>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2350579622" sldId="2147483669"/>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3348007476" sldId="2147483670"/>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2948252213" sldId="2147483671"/>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1254279816" sldId="2147483672"/>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3011994430" sldId="2147483673"/>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3785396416" sldId="2147483674"/>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3995364992" sldId="2147483675"/>
          </pc:sldLayoutMkLst>
        </pc:sldLayoutChg>
        <pc:sldLayoutChg chg="add mod replId">
          <pc:chgData name="Luan Kelvin Coelho" userId="S::lkcoelho@furb.br::ea75335e-01c1-419e-a51e-1d0dc3c89dbf" providerId="AD" clId="Web-{EBC5C6C2-5A12-4615-923E-3B9AB4FF4984}" dt="2021-03-08T16:58:11.065" v="0"/>
          <pc:sldLayoutMkLst>
            <pc:docMk/>
            <pc:sldMasterMk cId="758306728" sldId="2147483660"/>
            <pc:sldLayoutMk cId="504427877" sldId="2147483676"/>
          </pc:sldLayoutMkLst>
        </pc:sldLayoutChg>
      </pc:sldMasterChg>
    </pc:docChg>
  </pc:docChgLst>
  <pc:docChgLst>
    <pc:chgData name="Luan Kelvin Coelho" userId="S::lkcoelho@furb.br::ea75335e-01c1-419e-a51e-1d0dc3c89dbf" providerId="AD" clId="Web-{DD6BAC00-3024-46C0-9ECA-43DF2769D363}"/>
    <pc:docChg chg="addSld modSld">
      <pc:chgData name="Luan Kelvin Coelho" userId="S::lkcoelho@furb.br::ea75335e-01c1-419e-a51e-1d0dc3c89dbf" providerId="AD" clId="Web-{DD6BAC00-3024-46C0-9ECA-43DF2769D363}" dt="2021-03-08T17:01:37.244" v="63" actId="20577"/>
      <pc:docMkLst>
        <pc:docMk/>
      </pc:docMkLst>
      <pc:sldChg chg="modSp">
        <pc:chgData name="Luan Kelvin Coelho" userId="S::lkcoelho@furb.br::ea75335e-01c1-419e-a51e-1d0dc3c89dbf" providerId="AD" clId="Web-{DD6BAC00-3024-46C0-9ECA-43DF2769D363}" dt="2021-03-08T16:59:19.791" v="2" actId="20577"/>
        <pc:sldMkLst>
          <pc:docMk/>
          <pc:sldMk cId="3324859984" sldId="256"/>
        </pc:sldMkLst>
        <pc:spChg chg="mod">
          <ac:chgData name="Luan Kelvin Coelho" userId="S::lkcoelho@furb.br::ea75335e-01c1-419e-a51e-1d0dc3c89dbf" providerId="AD" clId="Web-{DD6BAC00-3024-46C0-9ECA-43DF2769D363}" dt="2021-03-08T16:59:19.791" v="2" actId="20577"/>
          <ac:spMkLst>
            <pc:docMk/>
            <pc:sldMk cId="3324859984" sldId="256"/>
            <ac:spMk id="3" creationId="{24412523-547D-47F4-B972-1772417AFF03}"/>
          </ac:spMkLst>
        </pc:spChg>
      </pc:sldChg>
      <pc:sldChg chg="modSp new">
        <pc:chgData name="Luan Kelvin Coelho" userId="S::lkcoelho@furb.br::ea75335e-01c1-419e-a51e-1d0dc3c89dbf" providerId="AD" clId="Web-{DD6BAC00-3024-46C0-9ECA-43DF2769D363}" dt="2021-03-08T17:00:39.306" v="35" actId="20577"/>
        <pc:sldMkLst>
          <pc:docMk/>
          <pc:sldMk cId="479006065" sldId="257"/>
        </pc:sldMkLst>
        <pc:spChg chg="mod">
          <ac:chgData name="Luan Kelvin Coelho" userId="S::lkcoelho@furb.br::ea75335e-01c1-419e-a51e-1d0dc3c89dbf" providerId="AD" clId="Web-{DD6BAC00-3024-46C0-9ECA-43DF2769D363}" dt="2021-03-08T17:00:13.806" v="8" actId="20577"/>
          <ac:spMkLst>
            <pc:docMk/>
            <pc:sldMk cId="479006065" sldId="257"/>
            <ac:spMk id="2" creationId="{2293893F-0469-40E2-8C29-800597E5F58A}"/>
          </ac:spMkLst>
        </pc:spChg>
        <pc:spChg chg="mod">
          <ac:chgData name="Luan Kelvin Coelho" userId="S::lkcoelho@furb.br::ea75335e-01c1-419e-a51e-1d0dc3c89dbf" providerId="AD" clId="Web-{DD6BAC00-3024-46C0-9ECA-43DF2769D363}" dt="2021-03-08T17:00:39.306" v="35" actId="20577"/>
          <ac:spMkLst>
            <pc:docMk/>
            <pc:sldMk cId="479006065" sldId="257"/>
            <ac:spMk id="3" creationId="{D4ABE276-0F78-42D5-B73F-F4D7FE9247B8}"/>
          </ac:spMkLst>
        </pc:spChg>
      </pc:sldChg>
      <pc:sldChg chg="modSp new">
        <pc:chgData name="Luan Kelvin Coelho" userId="S::lkcoelho@furb.br::ea75335e-01c1-419e-a51e-1d0dc3c89dbf" providerId="AD" clId="Web-{DD6BAC00-3024-46C0-9ECA-43DF2769D363}" dt="2021-03-08T17:00:56.201" v="55" actId="20577"/>
        <pc:sldMkLst>
          <pc:docMk/>
          <pc:sldMk cId="4162835237" sldId="258"/>
        </pc:sldMkLst>
        <pc:spChg chg="mod">
          <ac:chgData name="Luan Kelvin Coelho" userId="S::lkcoelho@furb.br::ea75335e-01c1-419e-a51e-1d0dc3c89dbf" providerId="AD" clId="Web-{DD6BAC00-3024-46C0-9ECA-43DF2769D363}" dt="2021-03-08T17:00:33.306" v="32" actId="20577"/>
          <ac:spMkLst>
            <pc:docMk/>
            <pc:sldMk cId="4162835237" sldId="258"/>
            <ac:spMk id="2" creationId="{200E0547-6B9D-4A06-902C-66978D2AAAB5}"/>
          </ac:spMkLst>
        </pc:spChg>
        <pc:spChg chg="mod">
          <ac:chgData name="Luan Kelvin Coelho" userId="S::lkcoelho@furb.br::ea75335e-01c1-419e-a51e-1d0dc3c89dbf" providerId="AD" clId="Web-{DD6BAC00-3024-46C0-9ECA-43DF2769D363}" dt="2021-03-08T17:00:56.201" v="55" actId="20577"/>
          <ac:spMkLst>
            <pc:docMk/>
            <pc:sldMk cId="4162835237" sldId="258"/>
            <ac:spMk id="3" creationId="{35C9ED02-DDF3-4C15-9BBE-5A44ABDDADC3}"/>
          </ac:spMkLst>
        </pc:spChg>
      </pc:sldChg>
      <pc:sldChg chg="modSp add replId">
        <pc:chgData name="Luan Kelvin Coelho" userId="S::lkcoelho@furb.br::ea75335e-01c1-419e-a51e-1d0dc3c89dbf" providerId="AD" clId="Web-{DD6BAC00-3024-46C0-9ECA-43DF2769D363}" dt="2021-03-08T17:01:21.635" v="61" actId="20577"/>
        <pc:sldMkLst>
          <pc:docMk/>
          <pc:sldMk cId="3552402671" sldId="259"/>
        </pc:sldMkLst>
        <pc:spChg chg="mod">
          <ac:chgData name="Luan Kelvin Coelho" userId="S::lkcoelho@furb.br::ea75335e-01c1-419e-a51e-1d0dc3c89dbf" providerId="AD" clId="Web-{DD6BAC00-3024-46C0-9ECA-43DF2769D363}" dt="2021-03-08T17:01:21.635" v="61" actId="20577"/>
          <ac:spMkLst>
            <pc:docMk/>
            <pc:sldMk cId="3552402671" sldId="259"/>
            <ac:spMk id="2" creationId="{200E0547-6B9D-4A06-902C-66978D2AAAB5}"/>
          </ac:spMkLst>
        </pc:spChg>
      </pc:sldChg>
      <pc:sldChg chg="modSp add replId">
        <pc:chgData name="Luan Kelvin Coelho" userId="S::lkcoelho@furb.br::ea75335e-01c1-419e-a51e-1d0dc3c89dbf" providerId="AD" clId="Web-{DD6BAC00-3024-46C0-9ECA-43DF2769D363}" dt="2021-03-08T17:01:18.963" v="60" actId="20577"/>
        <pc:sldMkLst>
          <pc:docMk/>
          <pc:sldMk cId="1554651294" sldId="260"/>
        </pc:sldMkLst>
        <pc:spChg chg="mod">
          <ac:chgData name="Luan Kelvin Coelho" userId="S::lkcoelho@furb.br::ea75335e-01c1-419e-a51e-1d0dc3c89dbf" providerId="AD" clId="Web-{DD6BAC00-3024-46C0-9ECA-43DF2769D363}" dt="2021-03-08T17:01:18.963" v="60" actId="20577"/>
          <ac:spMkLst>
            <pc:docMk/>
            <pc:sldMk cId="1554651294" sldId="260"/>
            <ac:spMk id="2" creationId="{2293893F-0469-40E2-8C29-800597E5F58A}"/>
          </ac:spMkLst>
        </pc:spChg>
      </pc:sldChg>
      <pc:sldChg chg="modSp add replId">
        <pc:chgData name="Luan Kelvin Coelho" userId="S::lkcoelho@furb.br::ea75335e-01c1-419e-a51e-1d0dc3c89dbf" providerId="AD" clId="Web-{DD6BAC00-3024-46C0-9ECA-43DF2769D363}" dt="2021-03-08T17:01:37.244" v="63" actId="20577"/>
        <pc:sldMkLst>
          <pc:docMk/>
          <pc:sldMk cId="3019647883" sldId="261"/>
        </pc:sldMkLst>
        <pc:spChg chg="mod">
          <ac:chgData name="Luan Kelvin Coelho" userId="S::lkcoelho@furb.br::ea75335e-01c1-419e-a51e-1d0dc3c89dbf" providerId="AD" clId="Web-{DD6BAC00-3024-46C0-9ECA-43DF2769D363}" dt="2021-03-08T17:01:37.244" v="63" actId="20577"/>
          <ac:spMkLst>
            <pc:docMk/>
            <pc:sldMk cId="3019647883" sldId="261"/>
            <ac:spMk id="2" creationId="{200E0547-6B9D-4A06-902C-66978D2AAAB5}"/>
          </ac:spMkLst>
        </pc:spChg>
      </pc:sldChg>
      <pc:sldChg chg="modSp add replId">
        <pc:chgData name="Luan Kelvin Coelho" userId="S::lkcoelho@furb.br::ea75335e-01c1-419e-a51e-1d0dc3c89dbf" providerId="AD" clId="Web-{DD6BAC00-3024-46C0-9ECA-43DF2769D363}" dt="2021-03-08T17:01:36.228" v="62" actId="20577"/>
        <pc:sldMkLst>
          <pc:docMk/>
          <pc:sldMk cId="1348532486" sldId="262"/>
        </pc:sldMkLst>
        <pc:spChg chg="mod">
          <ac:chgData name="Luan Kelvin Coelho" userId="S::lkcoelho@furb.br::ea75335e-01c1-419e-a51e-1d0dc3c89dbf" providerId="AD" clId="Web-{DD6BAC00-3024-46C0-9ECA-43DF2769D363}" dt="2021-03-08T17:01:36.228" v="62" actId="20577"/>
          <ac:spMkLst>
            <pc:docMk/>
            <pc:sldMk cId="1348532486" sldId="262"/>
            <ac:spMk id="2" creationId="{2293893F-0469-40E2-8C29-800597E5F58A}"/>
          </ac:spMkLst>
        </pc:spChg>
      </pc:sldChg>
    </pc:docChg>
  </pc:docChgLst>
  <pc:docChgLst>
    <pc:chgData name="Luan Kelvin Coelho" userId="S::lkcoelho@furb.br::ea75335e-01c1-419e-a51e-1d0dc3c89dbf" providerId="AD" clId="Web-{2EABF577-F173-4A1A-A43B-1DDD691E22DB}"/>
    <pc:docChg chg="addSld modSld">
      <pc:chgData name="Luan Kelvin Coelho" userId="S::lkcoelho@furb.br::ea75335e-01c1-419e-a51e-1d0dc3c89dbf" providerId="AD" clId="Web-{2EABF577-F173-4A1A-A43B-1DDD691E22DB}" dt="2021-03-24T22:26:26.717" v="57" actId="20577"/>
      <pc:docMkLst>
        <pc:docMk/>
      </pc:docMkLst>
      <pc:sldChg chg="modSp">
        <pc:chgData name="Luan Kelvin Coelho" userId="S::lkcoelho@furb.br::ea75335e-01c1-419e-a51e-1d0dc3c89dbf" providerId="AD" clId="Web-{2EABF577-F173-4A1A-A43B-1DDD691E22DB}" dt="2021-03-24T22:26:26.717" v="57" actId="20577"/>
        <pc:sldMkLst>
          <pc:docMk/>
          <pc:sldMk cId="479006065" sldId="257"/>
        </pc:sldMkLst>
        <pc:spChg chg="mod">
          <ac:chgData name="Luan Kelvin Coelho" userId="S::lkcoelho@furb.br::ea75335e-01c1-419e-a51e-1d0dc3c89dbf" providerId="AD" clId="Web-{2EABF577-F173-4A1A-A43B-1DDD691E22DB}" dt="2021-03-24T22:26:26.717" v="57" actId="20577"/>
          <ac:spMkLst>
            <pc:docMk/>
            <pc:sldMk cId="479006065" sldId="257"/>
            <ac:spMk id="3" creationId="{D4ABE276-0F78-42D5-B73F-F4D7FE9247B8}"/>
          </ac:spMkLst>
        </pc:spChg>
      </pc:sldChg>
      <pc:sldChg chg="addSp delSp modSp">
        <pc:chgData name="Luan Kelvin Coelho" userId="S::lkcoelho@furb.br::ea75335e-01c1-419e-a51e-1d0dc3c89dbf" providerId="AD" clId="Web-{2EABF577-F173-4A1A-A43B-1DDD691E22DB}" dt="2021-03-24T22:23:45.369" v="43"/>
        <pc:sldMkLst>
          <pc:docMk/>
          <pc:sldMk cId="132286625" sldId="258"/>
        </pc:sldMkLst>
        <pc:spChg chg="del">
          <ac:chgData name="Luan Kelvin Coelho" userId="S::lkcoelho@furb.br::ea75335e-01c1-419e-a51e-1d0dc3c89dbf" providerId="AD" clId="Web-{2EABF577-F173-4A1A-A43B-1DDD691E22DB}" dt="2021-03-24T22:20:14.754" v="31"/>
          <ac:spMkLst>
            <pc:docMk/>
            <pc:sldMk cId="132286625" sldId="258"/>
            <ac:spMk id="3" creationId="{D4ABE276-0F78-42D5-B73F-F4D7FE9247B8}"/>
          </ac:spMkLst>
        </pc:spChg>
        <pc:spChg chg="add del mod">
          <ac:chgData name="Luan Kelvin Coelho" userId="S::lkcoelho@furb.br::ea75335e-01c1-419e-a51e-1d0dc3c89dbf" providerId="AD" clId="Web-{2EABF577-F173-4A1A-A43B-1DDD691E22DB}" dt="2021-03-24T22:21:58.648" v="33"/>
          <ac:spMkLst>
            <pc:docMk/>
            <pc:sldMk cId="132286625" sldId="258"/>
            <ac:spMk id="6" creationId="{4098CF82-24BB-44F2-BD71-6F7FB0960C72}"/>
          </ac:spMkLst>
        </pc:spChg>
        <pc:spChg chg="add del mod">
          <ac:chgData name="Luan Kelvin Coelho" userId="S::lkcoelho@furb.br::ea75335e-01c1-419e-a51e-1d0dc3c89dbf" providerId="AD" clId="Web-{2EABF577-F173-4A1A-A43B-1DDD691E22DB}" dt="2021-03-24T22:23:45.369" v="43"/>
          <ac:spMkLst>
            <pc:docMk/>
            <pc:sldMk cId="132286625" sldId="258"/>
            <ac:spMk id="9" creationId="{026EA05E-4EF8-4145-9C09-C7A9B5454145}"/>
          </ac:spMkLst>
        </pc:spChg>
        <pc:picChg chg="add del mod ord">
          <ac:chgData name="Luan Kelvin Coelho" userId="S::lkcoelho@furb.br::ea75335e-01c1-419e-a51e-1d0dc3c89dbf" providerId="AD" clId="Web-{2EABF577-F173-4A1A-A43B-1DDD691E22DB}" dt="2021-03-24T22:21:57.476" v="32"/>
          <ac:picMkLst>
            <pc:docMk/>
            <pc:sldMk cId="132286625" sldId="258"/>
            <ac:picMk id="4" creationId="{FDB1B953-F21B-4DE8-B24E-4380F1BB57AD}"/>
          </ac:picMkLst>
        </pc:picChg>
        <pc:picChg chg="add del mod ord">
          <ac:chgData name="Luan Kelvin Coelho" userId="S::lkcoelho@furb.br::ea75335e-01c1-419e-a51e-1d0dc3c89dbf" providerId="AD" clId="Web-{2EABF577-F173-4A1A-A43B-1DDD691E22DB}" dt="2021-03-24T22:22:51.634" v="42"/>
          <ac:picMkLst>
            <pc:docMk/>
            <pc:sldMk cId="132286625" sldId="258"/>
            <ac:picMk id="7" creationId="{F5BB8D73-041A-43A2-B8BA-8229199E3328}"/>
          </ac:picMkLst>
        </pc:picChg>
        <pc:picChg chg="add mod ord">
          <ac:chgData name="Luan Kelvin Coelho" userId="S::lkcoelho@furb.br::ea75335e-01c1-419e-a51e-1d0dc3c89dbf" providerId="AD" clId="Web-{2EABF577-F173-4A1A-A43B-1DDD691E22DB}" dt="2021-03-24T22:23:45.369" v="43"/>
          <ac:picMkLst>
            <pc:docMk/>
            <pc:sldMk cId="132286625" sldId="258"/>
            <ac:picMk id="10" creationId="{8999ACBB-38AA-456C-81FE-580736FCA047}"/>
          </ac:picMkLst>
        </pc:picChg>
      </pc:sldChg>
      <pc:sldChg chg="addSp delSp modSp add replId">
        <pc:chgData name="Luan Kelvin Coelho" userId="S::lkcoelho@furb.br::ea75335e-01c1-419e-a51e-1d0dc3c89dbf" providerId="AD" clId="Web-{2EABF577-F173-4A1A-A43B-1DDD691E22DB}" dt="2021-03-24T22:24:17.683" v="48"/>
        <pc:sldMkLst>
          <pc:docMk/>
          <pc:sldMk cId="870152104" sldId="265"/>
        </pc:sldMkLst>
        <pc:spChg chg="del">
          <ac:chgData name="Luan Kelvin Coelho" userId="S::lkcoelho@furb.br::ea75335e-01c1-419e-a51e-1d0dc3c89dbf" providerId="AD" clId="Web-{2EABF577-F173-4A1A-A43B-1DDD691E22DB}" dt="2021-03-24T22:24:14.042" v="47"/>
          <ac:spMkLst>
            <pc:docMk/>
            <pc:sldMk cId="870152104" sldId="265"/>
            <ac:spMk id="2" creationId="{2293893F-0469-40E2-8C29-800597E5F58A}"/>
          </ac:spMkLst>
        </pc:spChg>
        <pc:spChg chg="add del mod">
          <ac:chgData name="Luan Kelvin Coelho" userId="S::lkcoelho@furb.br::ea75335e-01c1-419e-a51e-1d0dc3c89dbf" providerId="AD" clId="Web-{2EABF577-F173-4A1A-A43B-1DDD691E22DB}" dt="2021-03-24T22:24:12.214" v="46"/>
          <ac:spMkLst>
            <pc:docMk/>
            <pc:sldMk cId="870152104" sldId="265"/>
            <ac:spMk id="4" creationId="{84FD9176-C970-4451-984D-89D600C222CC}"/>
          </ac:spMkLst>
        </pc:spChg>
        <pc:spChg chg="add del mod">
          <ac:chgData name="Luan Kelvin Coelho" userId="S::lkcoelho@furb.br::ea75335e-01c1-419e-a51e-1d0dc3c89dbf" providerId="AD" clId="Web-{2EABF577-F173-4A1A-A43B-1DDD691E22DB}" dt="2021-03-24T22:24:17.683" v="48"/>
          <ac:spMkLst>
            <pc:docMk/>
            <pc:sldMk cId="870152104" sldId="265"/>
            <ac:spMk id="6" creationId="{3C8C543F-3F0E-4615-8793-1497DB86D8A7}"/>
          </ac:spMkLst>
        </pc:spChg>
        <pc:picChg chg="del">
          <ac:chgData name="Luan Kelvin Coelho" userId="S::lkcoelho@furb.br::ea75335e-01c1-419e-a51e-1d0dc3c89dbf" providerId="AD" clId="Web-{2EABF577-F173-4A1A-A43B-1DDD691E22DB}" dt="2021-03-24T22:24:02.510" v="45"/>
          <ac:picMkLst>
            <pc:docMk/>
            <pc:sldMk cId="870152104" sldId="265"/>
            <ac:picMk id="10" creationId="{8999ACBB-38AA-456C-81FE-580736FCA047}"/>
          </ac:picMkLst>
        </pc:picChg>
      </pc:sldChg>
    </pc:docChg>
  </pc:docChgLst>
  <pc:docChgLst>
    <pc:chgData name="Rennã Murilo Tiedt" userId="S::rmtiedt@furb.br::fc1e0a67-f7ce-4b7f-aa4a-57b97f7362e0" providerId="AD" clId="Web-{4FC576C9-5062-4CFC-9A4E-3AF098C7EAD2}"/>
    <pc:docChg chg="delSld modSld">
      <pc:chgData name="Rennã Murilo Tiedt" userId="S::rmtiedt@furb.br::fc1e0a67-f7ce-4b7f-aa4a-57b97f7362e0" providerId="AD" clId="Web-{4FC576C9-5062-4CFC-9A4E-3AF098C7EAD2}" dt="2021-03-29T22:02:39.408" v="69"/>
      <pc:docMkLst>
        <pc:docMk/>
      </pc:docMkLst>
      <pc:sldChg chg="modSp">
        <pc:chgData name="Rennã Murilo Tiedt" userId="S::rmtiedt@furb.br::fc1e0a67-f7ce-4b7f-aa4a-57b97f7362e0" providerId="AD" clId="Web-{4FC576C9-5062-4CFC-9A4E-3AF098C7EAD2}" dt="2021-03-29T22:02:34.954" v="68" actId="20577"/>
        <pc:sldMkLst>
          <pc:docMk/>
          <pc:sldMk cId="3732064178" sldId="261"/>
        </pc:sldMkLst>
        <pc:spChg chg="mod">
          <ac:chgData name="Rennã Murilo Tiedt" userId="S::rmtiedt@furb.br::fc1e0a67-f7ce-4b7f-aa4a-57b97f7362e0" providerId="AD" clId="Web-{4FC576C9-5062-4CFC-9A4E-3AF098C7EAD2}" dt="2021-03-29T22:01:38.985" v="4" actId="20577"/>
          <ac:spMkLst>
            <pc:docMk/>
            <pc:sldMk cId="3732064178" sldId="261"/>
            <ac:spMk id="2" creationId="{2293893F-0469-40E2-8C29-800597E5F58A}"/>
          </ac:spMkLst>
        </pc:spChg>
        <pc:spChg chg="mod">
          <ac:chgData name="Rennã Murilo Tiedt" userId="S::rmtiedt@furb.br::fc1e0a67-f7ce-4b7f-aa4a-57b97f7362e0" providerId="AD" clId="Web-{4FC576C9-5062-4CFC-9A4E-3AF098C7EAD2}" dt="2021-03-29T22:02:34.954" v="68" actId="20577"/>
          <ac:spMkLst>
            <pc:docMk/>
            <pc:sldMk cId="3732064178" sldId="261"/>
            <ac:spMk id="3" creationId="{D4ABE276-0F78-42D5-B73F-F4D7FE9247B8}"/>
          </ac:spMkLst>
        </pc:spChg>
      </pc:sldChg>
      <pc:sldChg chg="modSp del">
        <pc:chgData name="Rennã Murilo Tiedt" userId="S::rmtiedt@furb.br::fc1e0a67-f7ce-4b7f-aa4a-57b97f7362e0" providerId="AD" clId="Web-{4FC576C9-5062-4CFC-9A4E-3AF098C7EAD2}" dt="2021-03-29T22:02:39.408" v="69"/>
        <pc:sldMkLst>
          <pc:docMk/>
          <pc:sldMk cId="3142132933" sldId="266"/>
        </pc:sldMkLst>
        <pc:spChg chg="mod">
          <ac:chgData name="Rennã Murilo Tiedt" userId="S::rmtiedt@furb.br::fc1e0a67-f7ce-4b7f-aa4a-57b97f7362e0" providerId="AD" clId="Web-{4FC576C9-5062-4CFC-9A4E-3AF098C7EAD2}" dt="2021-03-29T22:01:48.907" v="5" actId="20577"/>
          <ac:spMkLst>
            <pc:docMk/>
            <pc:sldMk cId="3142132933" sldId="266"/>
            <ac:spMk id="3" creationId="{353173D0-5CF4-426D-9720-3EF9080B7CF7}"/>
          </ac:spMkLst>
        </pc:spChg>
      </pc:sldChg>
    </pc:docChg>
  </pc:docChgLst>
  <pc:docChgLst>
    <pc:chgData name="Luan Kelvin Coelho" userId="S::lkcoelho@furb.br::ea75335e-01c1-419e-a51e-1d0dc3c89dbf" providerId="AD" clId="Web-{248E8579-10B7-4E5F-8025-186A02F4B19F}"/>
    <pc:docChg chg="modSld">
      <pc:chgData name="Luan Kelvin Coelho" userId="S::lkcoelho@furb.br::ea75335e-01c1-419e-a51e-1d0dc3c89dbf" providerId="AD" clId="Web-{248E8579-10B7-4E5F-8025-186A02F4B19F}" dt="2021-03-24T22:51:21.133" v="15"/>
      <pc:docMkLst>
        <pc:docMk/>
      </pc:docMkLst>
      <pc:sldChg chg="addSp delSp modSp mod setBg">
        <pc:chgData name="Luan Kelvin Coelho" userId="S::lkcoelho@furb.br::ea75335e-01c1-419e-a51e-1d0dc3c89dbf" providerId="AD" clId="Web-{248E8579-10B7-4E5F-8025-186A02F4B19F}" dt="2021-03-24T22:51:21.133" v="15"/>
        <pc:sldMkLst>
          <pc:docMk/>
          <pc:sldMk cId="870152104" sldId="265"/>
        </pc:sldMkLst>
        <pc:spChg chg="add del">
          <ac:chgData name="Luan Kelvin Coelho" userId="S::lkcoelho@furb.br::ea75335e-01c1-419e-a51e-1d0dc3c89dbf" providerId="AD" clId="Web-{248E8579-10B7-4E5F-8025-186A02F4B19F}" dt="2021-03-24T22:51:17.367" v="12"/>
          <ac:spMkLst>
            <pc:docMk/>
            <pc:sldMk cId="870152104" sldId="265"/>
            <ac:spMk id="35" creationId="{71B30B18-D920-4E3E-B931-1F310244C1B8}"/>
          </ac:spMkLst>
        </pc:spChg>
        <pc:spChg chg="add del">
          <ac:chgData name="Luan Kelvin Coelho" userId="S::lkcoelho@furb.br::ea75335e-01c1-419e-a51e-1d0dc3c89dbf" providerId="AD" clId="Web-{248E8579-10B7-4E5F-8025-186A02F4B19F}" dt="2021-03-24T22:51:21.117" v="14"/>
          <ac:spMkLst>
            <pc:docMk/>
            <pc:sldMk cId="870152104" sldId="265"/>
            <ac:spMk id="36" creationId="{71B30B18-D920-4E3E-B931-1F310244C1B8}"/>
          </ac:spMkLst>
        </pc:spChg>
        <pc:spChg chg="add del">
          <ac:chgData name="Luan Kelvin Coelho" userId="S::lkcoelho@furb.br::ea75335e-01c1-419e-a51e-1d0dc3c89dbf" providerId="AD" clId="Web-{248E8579-10B7-4E5F-8025-186A02F4B19F}" dt="2021-03-24T22:51:17.367" v="12"/>
          <ac:spMkLst>
            <pc:docMk/>
            <pc:sldMk cId="870152104" sldId="265"/>
            <ac:spMk id="37" creationId="{C70EF50A-66E6-460A-8AF9-47A10D0D999C}"/>
          </ac:spMkLst>
        </pc:spChg>
        <pc:spChg chg="add del">
          <ac:chgData name="Luan Kelvin Coelho" userId="S::lkcoelho@furb.br::ea75335e-01c1-419e-a51e-1d0dc3c89dbf" providerId="AD" clId="Web-{248E8579-10B7-4E5F-8025-186A02F4B19F}" dt="2021-03-24T22:51:21.117" v="14"/>
          <ac:spMkLst>
            <pc:docMk/>
            <pc:sldMk cId="870152104" sldId="265"/>
            <ac:spMk id="38" creationId="{C70EF50A-66E6-460A-8AF9-47A10D0D999C}"/>
          </ac:spMkLst>
        </pc:spChg>
        <pc:spChg chg="add del">
          <ac:chgData name="Luan Kelvin Coelho" userId="S::lkcoelho@furb.br::ea75335e-01c1-419e-a51e-1d0dc3c89dbf" providerId="AD" clId="Web-{248E8579-10B7-4E5F-8025-186A02F4B19F}" dt="2021-03-24T22:51:17.367" v="12"/>
          <ac:spMkLst>
            <pc:docMk/>
            <pc:sldMk cId="870152104" sldId="265"/>
            <ac:spMk id="39" creationId="{54EEEBD9-D37D-42B9-BE64-2C102B1D6E09}"/>
          </ac:spMkLst>
        </pc:spChg>
        <pc:spChg chg="add del">
          <ac:chgData name="Luan Kelvin Coelho" userId="S::lkcoelho@furb.br::ea75335e-01c1-419e-a51e-1d0dc3c89dbf" providerId="AD" clId="Web-{248E8579-10B7-4E5F-8025-186A02F4B19F}" dt="2021-03-24T22:51:21.117" v="14"/>
          <ac:spMkLst>
            <pc:docMk/>
            <pc:sldMk cId="870152104" sldId="265"/>
            <ac:spMk id="40" creationId="{34699877-13E3-4FC1-B91B-2A8A8FA76866}"/>
          </ac:spMkLst>
        </pc:spChg>
        <pc:spChg chg="add del">
          <ac:chgData name="Luan Kelvin Coelho" userId="S::lkcoelho@furb.br::ea75335e-01c1-419e-a51e-1d0dc3c89dbf" providerId="AD" clId="Web-{248E8579-10B7-4E5F-8025-186A02F4B19F}" dt="2021-03-24T22:51:17.367" v="12"/>
          <ac:spMkLst>
            <pc:docMk/>
            <pc:sldMk cId="870152104" sldId="265"/>
            <ac:spMk id="41" creationId="{A2F47212-081A-4E41-8623-C5BD41ADDCA9}"/>
          </ac:spMkLst>
        </pc:spChg>
        <pc:spChg chg="add del">
          <ac:chgData name="Luan Kelvin Coelho" userId="S::lkcoelho@furb.br::ea75335e-01c1-419e-a51e-1d0dc3c89dbf" providerId="AD" clId="Web-{248E8579-10B7-4E5F-8025-186A02F4B19F}" dt="2021-03-24T22:51:21.117" v="14"/>
          <ac:spMkLst>
            <pc:docMk/>
            <pc:sldMk cId="870152104" sldId="265"/>
            <ac:spMk id="42" creationId="{BC4CB122-E2DC-4CA5-8B6F-B49249C78D22}"/>
          </ac:spMkLst>
        </pc:spChg>
        <pc:spChg chg="add del">
          <ac:chgData name="Luan Kelvin Coelho" userId="S::lkcoelho@furb.br::ea75335e-01c1-419e-a51e-1d0dc3c89dbf" providerId="AD" clId="Web-{248E8579-10B7-4E5F-8025-186A02F4B19F}" dt="2021-03-24T22:51:21.117" v="14"/>
          <ac:spMkLst>
            <pc:docMk/>
            <pc:sldMk cId="870152104" sldId="265"/>
            <ac:spMk id="43" creationId="{7AB22E03-3087-4988-9DB5-572918FB9531}"/>
          </ac:spMkLst>
        </pc:spChg>
        <pc:spChg chg="add del">
          <ac:chgData name="Luan Kelvin Coelho" userId="S::lkcoelho@furb.br::ea75335e-01c1-419e-a51e-1d0dc3c89dbf" providerId="AD" clId="Web-{248E8579-10B7-4E5F-8025-186A02F4B19F}" dt="2021-03-24T22:51:21.117" v="14"/>
          <ac:spMkLst>
            <pc:docMk/>
            <pc:sldMk cId="870152104" sldId="265"/>
            <ac:spMk id="45" creationId="{4B2A5927-4A36-47DC-BF12-54A96B456DB4}"/>
          </ac:spMkLst>
        </pc:spChg>
        <pc:spChg chg="add">
          <ac:chgData name="Luan Kelvin Coelho" userId="S::lkcoelho@furb.br::ea75335e-01c1-419e-a51e-1d0dc3c89dbf" providerId="AD" clId="Web-{248E8579-10B7-4E5F-8025-186A02F4B19F}" dt="2021-03-24T22:51:21.133" v="15"/>
          <ac:spMkLst>
            <pc:docMk/>
            <pc:sldMk cId="870152104" sldId="265"/>
            <ac:spMk id="47" creationId="{71B30B18-D920-4E3E-B931-1F310244C1B8}"/>
          </ac:spMkLst>
        </pc:spChg>
        <pc:spChg chg="add">
          <ac:chgData name="Luan Kelvin Coelho" userId="S::lkcoelho@furb.br::ea75335e-01c1-419e-a51e-1d0dc3c89dbf" providerId="AD" clId="Web-{248E8579-10B7-4E5F-8025-186A02F4B19F}" dt="2021-03-24T22:51:21.133" v="15"/>
          <ac:spMkLst>
            <pc:docMk/>
            <pc:sldMk cId="870152104" sldId="265"/>
            <ac:spMk id="48" creationId="{C70EF50A-66E6-460A-8AF9-47A10D0D999C}"/>
          </ac:spMkLst>
        </pc:spChg>
        <pc:spChg chg="add">
          <ac:chgData name="Luan Kelvin Coelho" userId="S::lkcoelho@furb.br::ea75335e-01c1-419e-a51e-1d0dc3c89dbf" providerId="AD" clId="Web-{248E8579-10B7-4E5F-8025-186A02F4B19F}" dt="2021-03-24T22:51:21.133" v="15"/>
          <ac:spMkLst>
            <pc:docMk/>
            <pc:sldMk cId="870152104" sldId="265"/>
            <ac:spMk id="49" creationId="{54EEEBD9-D37D-42B9-BE64-2C102B1D6E09}"/>
          </ac:spMkLst>
        </pc:spChg>
        <pc:spChg chg="add">
          <ac:chgData name="Luan Kelvin Coelho" userId="S::lkcoelho@furb.br::ea75335e-01c1-419e-a51e-1d0dc3c89dbf" providerId="AD" clId="Web-{248E8579-10B7-4E5F-8025-186A02F4B19F}" dt="2021-03-24T22:51:21.133" v="15"/>
          <ac:spMkLst>
            <pc:docMk/>
            <pc:sldMk cId="870152104" sldId="265"/>
            <ac:spMk id="50" creationId="{A2F47212-081A-4E41-8623-C5BD41ADDCA9}"/>
          </ac:spMkLst>
        </pc:spChg>
        <pc:grpChg chg="add del">
          <ac:chgData name="Luan Kelvin Coelho" userId="S::lkcoelho@furb.br::ea75335e-01c1-419e-a51e-1d0dc3c89dbf" providerId="AD" clId="Web-{248E8579-10B7-4E5F-8025-186A02F4B19F}" dt="2021-03-24T22:51:21.117" v="14"/>
          <ac:grpSpMkLst>
            <pc:docMk/>
            <pc:sldMk cId="870152104" sldId="265"/>
            <ac:grpSpMk id="5" creationId="{259C671B-1B22-4141-A9C0-2E7941FDA7C2}"/>
          </ac:grpSpMkLst>
        </pc:grpChg>
        <pc:grpChg chg="add del">
          <ac:chgData name="Luan Kelvin Coelho" userId="S::lkcoelho@furb.br::ea75335e-01c1-419e-a51e-1d0dc3c89dbf" providerId="AD" clId="Web-{248E8579-10B7-4E5F-8025-186A02F4B19F}" dt="2021-03-24T22:51:17.367" v="12"/>
          <ac:grpSpMkLst>
            <pc:docMk/>
            <pc:sldMk cId="870152104" sldId="265"/>
            <ac:grpSpMk id="7" creationId="{259C671B-1B22-4141-A9C0-2E7941FDA7C2}"/>
          </ac:grpSpMkLst>
        </pc:grpChg>
        <pc:grpChg chg="add">
          <ac:chgData name="Luan Kelvin Coelho" userId="S::lkcoelho@furb.br::ea75335e-01c1-419e-a51e-1d0dc3c89dbf" providerId="AD" clId="Web-{248E8579-10B7-4E5F-8025-186A02F4B19F}" dt="2021-03-24T22:51:21.133" v="15"/>
          <ac:grpSpMkLst>
            <pc:docMk/>
            <pc:sldMk cId="870152104" sldId="265"/>
            <ac:grpSpMk id="20" creationId="{259C671B-1B22-4141-A9C0-2E7941FDA7C2}"/>
          </ac:grpSpMkLst>
        </pc:grpChg>
        <pc:grpChg chg="add del">
          <ac:chgData name="Luan Kelvin Coelho" userId="S::lkcoelho@furb.br::ea75335e-01c1-419e-a51e-1d0dc3c89dbf" providerId="AD" clId="Web-{248E8579-10B7-4E5F-8025-186A02F4B19F}" dt="2021-03-24T22:51:17.367" v="12"/>
          <ac:grpSpMkLst>
            <pc:docMk/>
            <pc:sldMk cId="870152104" sldId="265"/>
            <ac:grpSpMk id="21" creationId="{1D56A4CE-A3F4-4CFF-9A65-C029AC17B7CF}"/>
          </ac:grpSpMkLst>
        </pc:grpChg>
        <pc:grpChg chg="add del">
          <ac:chgData name="Luan Kelvin Coelho" userId="S::lkcoelho@furb.br::ea75335e-01c1-419e-a51e-1d0dc3c89dbf" providerId="AD" clId="Web-{248E8579-10B7-4E5F-8025-186A02F4B19F}" dt="2021-03-24T22:51:21.117" v="14"/>
          <ac:grpSpMkLst>
            <pc:docMk/>
            <pc:sldMk cId="870152104" sldId="265"/>
            <ac:grpSpMk id="34" creationId="{1D56A4CE-A3F4-4CFF-9A65-C029AC17B7CF}"/>
          </ac:grpSpMkLst>
        </pc:grpChg>
        <pc:grpChg chg="add">
          <ac:chgData name="Luan Kelvin Coelho" userId="S::lkcoelho@furb.br::ea75335e-01c1-419e-a51e-1d0dc3c89dbf" providerId="AD" clId="Web-{248E8579-10B7-4E5F-8025-186A02F4B19F}" dt="2021-03-24T22:51:21.133" v="15"/>
          <ac:grpSpMkLst>
            <pc:docMk/>
            <pc:sldMk cId="870152104" sldId="265"/>
            <ac:grpSpMk id="46" creationId="{1D56A4CE-A3F4-4CFF-9A65-C029AC17B7CF}"/>
          </ac:grpSpMkLst>
        </pc:grpChg>
        <pc:picChg chg="add mod">
          <ac:chgData name="Luan Kelvin Coelho" userId="S::lkcoelho@furb.br::ea75335e-01c1-419e-a51e-1d0dc3c89dbf" providerId="AD" clId="Web-{248E8579-10B7-4E5F-8025-186A02F4B19F}" dt="2021-03-24T22:51:21.133" v="15"/>
          <ac:picMkLst>
            <pc:docMk/>
            <pc:sldMk cId="870152104" sldId="265"/>
            <ac:picMk id="2" creationId="{720F3297-5041-4E8B-AEC7-B49F5A40878D}"/>
          </ac:picMkLst>
        </pc:picChg>
        <pc:picChg chg="del mod">
          <ac:chgData name="Luan Kelvin Coelho" userId="S::lkcoelho@furb.br::ea75335e-01c1-419e-a51e-1d0dc3c89dbf" providerId="AD" clId="Web-{248E8579-10B7-4E5F-8025-186A02F4B19F}" dt="2021-03-24T22:50:45.896" v="9"/>
          <ac:picMkLst>
            <pc:docMk/>
            <pc:sldMk cId="870152104" sldId="265"/>
            <ac:picMk id="3" creationId="{AC9BCE7B-207A-466A-ABD5-73317CC676D2}"/>
          </ac:picMkLst>
        </pc:picChg>
      </pc:sldChg>
    </pc:docChg>
  </pc:docChgLst>
  <pc:docChgLst>
    <pc:chgData name="Luan Kelvin Coelho" userId="S::lkcoelho@furb.br::ea75335e-01c1-419e-a51e-1d0dc3c89dbf" providerId="AD" clId="Web-{EF98A4DB-6D83-45E3-98FD-4DC13015C5FD}"/>
    <pc:docChg chg="modSld">
      <pc:chgData name="Luan Kelvin Coelho" userId="S::lkcoelho@furb.br::ea75335e-01c1-419e-a51e-1d0dc3c89dbf" providerId="AD" clId="Web-{EF98A4DB-6D83-45E3-98FD-4DC13015C5FD}" dt="2021-03-08T21:24:58.180" v="28" actId="14100"/>
      <pc:docMkLst>
        <pc:docMk/>
      </pc:docMkLst>
      <pc:sldChg chg="addSp delSp modSp">
        <pc:chgData name="Luan Kelvin Coelho" userId="S::lkcoelho@furb.br::ea75335e-01c1-419e-a51e-1d0dc3c89dbf" providerId="AD" clId="Web-{EF98A4DB-6D83-45E3-98FD-4DC13015C5FD}" dt="2021-03-08T21:24:58.180" v="28" actId="14100"/>
        <pc:sldMkLst>
          <pc:docMk/>
          <pc:sldMk cId="4162835237" sldId="258"/>
        </pc:sldMkLst>
        <pc:spChg chg="del">
          <ac:chgData name="Luan Kelvin Coelho" userId="S::lkcoelho@furb.br::ea75335e-01c1-419e-a51e-1d0dc3c89dbf" providerId="AD" clId="Web-{EF98A4DB-6D83-45E3-98FD-4DC13015C5FD}" dt="2021-03-08T21:23:13.520" v="1"/>
          <ac:spMkLst>
            <pc:docMk/>
            <pc:sldMk cId="4162835237" sldId="258"/>
            <ac:spMk id="2" creationId="{200E0547-6B9D-4A06-902C-66978D2AAAB5}"/>
          </ac:spMkLst>
        </pc:spChg>
        <pc:spChg chg="del">
          <ac:chgData name="Luan Kelvin Coelho" userId="S::lkcoelho@furb.br::ea75335e-01c1-419e-a51e-1d0dc3c89dbf" providerId="AD" clId="Web-{EF98A4DB-6D83-45E3-98FD-4DC13015C5FD}" dt="2021-03-08T21:23:11.802" v="0"/>
          <ac:spMkLst>
            <pc:docMk/>
            <pc:sldMk cId="4162835237" sldId="258"/>
            <ac:spMk id="3" creationId="{35C9ED02-DDF3-4C15-9BBE-5A44ABDDADC3}"/>
          </ac:spMkLst>
        </pc:spChg>
        <pc:spChg chg="add del mod">
          <ac:chgData name="Luan Kelvin Coelho" userId="S::lkcoelho@furb.br::ea75335e-01c1-419e-a51e-1d0dc3c89dbf" providerId="AD" clId="Web-{EF98A4DB-6D83-45E3-98FD-4DC13015C5FD}" dt="2021-03-08T21:23:17.255" v="3"/>
          <ac:spMkLst>
            <pc:docMk/>
            <pc:sldMk cId="4162835237" sldId="258"/>
            <ac:spMk id="5" creationId="{C5C17C99-B410-4A7C-8809-D59D2E2A0B98}"/>
          </ac:spMkLst>
        </pc:spChg>
        <pc:spChg chg="add del mod">
          <ac:chgData name="Luan Kelvin Coelho" userId="S::lkcoelho@furb.br::ea75335e-01c1-419e-a51e-1d0dc3c89dbf" providerId="AD" clId="Web-{EF98A4DB-6D83-45E3-98FD-4DC13015C5FD}" dt="2021-03-08T21:23:15.661" v="2"/>
          <ac:spMkLst>
            <pc:docMk/>
            <pc:sldMk cId="4162835237" sldId="258"/>
            <ac:spMk id="7" creationId="{2A14E168-DB44-4018-A86E-C2CB8792BAD9}"/>
          </ac:spMkLst>
        </pc:spChg>
        <pc:picChg chg="add mod">
          <ac:chgData name="Luan Kelvin Coelho" userId="S::lkcoelho@furb.br::ea75335e-01c1-419e-a51e-1d0dc3c89dbf" providerId="AD" clId="Web-{EF98A4DB-6D83-45E3-98FD-4DC13015C5FD}" dt="2021-03-08T21:24:58.180" v="28" actId="14100"/>
          <ac:picMkLst>
            <pc:docMk/>
            <pc:sldMk cId="4162835237" sldId="258"/>
            <ac:picMk id="8" creationId="{B57F8096-C45C-444A-A594-91671976882B}"/>
          </ac:picMkLst>
        </pc:picChg>
      </pc:sldChg>
    </pc:docChg>
  </pc:docChgLst>
  <pc:docChgLst>
    <pc:chgData name="Luísa Vegini Remonato" userId="S::lremonato@furb.br::30342bac-3a56-431b-a8b7-3329d822c7ad" providerId="AD" clId="Web-{0F897CED-CF4B-E153-1EDD-FE783D7A76C6}"/>
    <pc:docChg chg="addSld modSld sldOrd">
      <pc:chgData name="Luísa Vegini Remonato" userId="S::lremonato@furb.br::30342bac-3a56-431b-a8b7-3329d822c7ad" providerId="AD" clId="Web-{0F897CED-CF4B-E153-1EDD-FE783D7A76C6}" dt="2021-03-08T21:06:50.396" v="77"/>
      <pc:docMkLst>
        <pc:docMk/>
      </pc:docMkLst>
      <pc:sldChg chg="addSp delSp modSp mod setBg">
        <pc:chgData name="Luísa Vegini Remonato" userId="S::lremonato@furb.br::30342bac-3a56-431b-a8b7-3329d822c7ad" providerId="AD" clId="Web-{0F897CED-CF4B-E153-1EDD-FE783D7A76C6}" dt="2021-03-08T21:06:50.396" v="77"/>
        <pc:sldMkLst>
          <pc:docMk/>
          <pc:sldMk cId="3552402671" sldId="259"/>
        </pc:sldMkLst>
        <pc:spChg chg="mod">
          <ac:chgData name="Luísa Vegini Remonato" userId="S::lremonato@furb.br::30342bac-3a56-431b-a8b7-3329d822c7ad" providerId="AD" clId="Web-{0F897CED-CF4B-E153-1EDD-FE783D7A76C6}" dt="2021-03-08T21:06:50.396" v="77"/>
          <ac:spMkLst>
            <pc:docMk/>
            <pc:sldMk cId="3552402671" sldId="259"/>
            <ac:spMk id="2" creationId="{200E0547-6B9D-4A06-902C-66978D2AAAB5}"/>
          </ac:spMkLst>
        </pc:spChg>
        <pc:spChg chg="del mod">
          <ac:chgData name="Luísa Vegini Remonato" userId="S::lremonato@furb.br::30342bac-3a56-431b-a8b7-3329d822c7ad" providerId="AD" clId="Web-{0F897CED-CF4B-E153-1EDD-FE783D7A76C6}" dt="2021-03-08T21:06:50.396" v="77"/>
          <ac:spMkLst>
            <pc:docMk/>
            <pc:sldMk cId="3552402671" sldId="259"/>
            <ac:spMk id="3" creationId="{35C9ED02-DDF3-4C15-9BBE-5A44ABDDADC3}"/>
          </ac:spMkLst>
        </pc:spChg>
        <pc:spChg chg="add">
          <ac:chgData name="Luísa Vegini Remonato" userId="S::lremonato@furb.br::30342bac-3a56-431b-a8b7-3329d822c7ad" providerId="AD" clId="Web-{0F897CED-CF4B-E153-1EDD-FE783D7A76C6}" dt="2021-03-08T21:06:50.396" v="77"/>
          <ac:spMkLst>
            <pc:docMk/>
            <pc:sldMk cId="3552402671" sldId="259"/>
            <ac:spMk id="9" creationId="{A3D9AEEE-1CCD-43C0-BA3E-16D60A6E23C0}"/>
          </ac:spMkLst>
        </pc:spChg>
        <pc:spChg chg="add">
          <ac:chgData name="Luísa Vegini Remonato" userId="S::lremonato@furb.br::30342bac-3a56-431b-a8b7-3329d822c7ad" providerId="AD" clId="Web-{0F897CED-CF4B-E153-1EDD-FE783D7A76C6}" dt="2021-03-08T21:06:50.396" v="77"/>
          <ac:spMkLst>
            <pc:docMk/>
            <pc:sldMk cId="3552402671" sldId="259"/>
            <ac:spMk id="11" creationId="{60F880A6-33D3-4EEC-A780-B73559B9F24C}"/>
          </ac:spMkLst>
        </pc:spChg>
        <pc:spChg chg="add">
          <ac:chgData name="Luísa Vegini Remonato" userId="S::lremonato@furb.br::30342bac-3a56-431b-a8b7-3329d822c7ad" providerId="AD" clId="Web-{0F897CED-CF4B-E153-1EDD-FE783D7A76C6}" dt="2021-03-08T21:06:50.396" v="77"/>
          <ac:spMkLst>
            <pc:docMk/>
            <pc:sldMk cId="3552402671" sldId="259"/>
            <ac:spMk id="13" creationId="{2C6246ED-0535-4496-A8F6-1E80CC4EB853}"/>
          </ac:spMkLst>
        </pc:spChg>
        <pc:graphicFrameChg chg="add">
          <ac:chgData name="Luísa Vegini Remonato" userId="S::lremonato@furb.br::30342bac-3a56-431b-a8b7-3329d822c7ad" providerId="AD" clId="Web-{0F897CED-CF4B-E153-1EDD-FE783D7A76C6}" dt="2021-03-08T21:06:50.396" v="77"/>
          <ac:graphicFrameMkLst>
            <pc:docMk/>
            <pc:sldMk cId="3552402671" sldId="259"/>
            <ac:graphicFrameMk id="5" creationId="{1B0F8E11-3EE9-49BC-8C49-913637E4163E}"/>
          </ac:graphicFrameMkLst>
        </pc:graphicFrameChg>
      </pc:sldChg>
      <pc:sldChg chg="modSp">
        <pc:chgData name="Luísa Vegini Remonato" userId="S::lremonato@furb.br::30342bac-3a56-431b-a8b7-3329d822c7ad" providerId="AD" clId="Web-{0F897CED-CF4B-E153-1EDD-FE783D7A76C6}" dt="2021-03-08T20:53:13.567" v="30" actId="20577"/>
        <pc:sldMkLst>
          <pc:docMk/>
          <pc:sldMk cId="1554651294" sldId="260"/>
        </pc:sldMkLst>
        <pc:spChg chg="mod">
          <ac:chgData name="Luísa Vegini Remonato" userId="S::lremonato@furb.br::30342bac-3a56-431b-a8b7-3329d822c7ad" providerId="AD" clId="Web-{0F897CED-CF4B-E153-1EDD-FE783D7A76C6}" dt="2021-03-08T20:53:13.567" v="30" actId="20577"/>
          <ac:spMkLst>
            <pc:docMk/>
            <pc:sldMk cId="1554651294" sldId="260"/>
            <ac:spMk id="3" creationId="{D4ABE276-0F78-42D5-B73F-F4D7FE9247B8}"/>
          </ac:spMkLst>
        </pc:spChg>
      </pc:sldChg>
      <pc:sldChg chg="addSp delSp modSp add ord replId">
        <pc:chgData name="Luísa Vegini Remonato" userId="S::lremonato@furb.br::30342bac-3a56-431b-a8b7-3329d822c7ad" providerId="AD" clId="Web-{0F897CED-CF4B-E153-1EDD-FE783D7A76C6}" dt="2021-03-08T21:06:05.270" v="76" actId="14100"/>
        <pc:sldMkLst>
          <pc:docMk/>
          <pc:sldMk cId="1818562579" sldId="263"/>
        </pc:sldMkLst>
        <pc:spChg chg="del mod">
          <ac:chgData name="Luísa Vegini Remonato" userId="S::lremonato@furb.br::30342bac-3a56-431b-a8b7-3329d822c7ad" providerId="AD" clId="Web-{0F897CED-CF4B-E153-1EDD-FE783D7A76C6}" dt="2021-03-08T21:05:29.832" v="70"/>
          <ac:spMkLst>
            <pc:docMk/>
            <pc:sldMk cId="1818562579" sldId="263"/>
            <ac:spMk id="3" creationId="{35C9ED02-DDF3-4C15-9BBE-5A44ABDDADC3}"/>
          </ac:spMkLst>
        </pc:spChg>
        <pc:picChg chg="add mod">
          <ac:chgData name="Luísa Vegini Remonato" userId="S::lremonato@furb.br::30342bac-3a56-431b-a8b7-3329d822c7ad" providerId="AD" clId="Web-{0F897CED-CF4B-E153-1EDD-FE783D7A76C6}" dt="2021-03-08T21:05:12.081" v="67" actId="1076"/>
          <ac:picMkLst>
            <pc:docMk/>
            <pc:sldMk cId="1818562579" sldId="263"/>
            <ac:picMk id="4" creationId="{BD034BD1-C386-4AB1-A966-261B7AD9C201}"/>
          </ac:picMkLst>
        </pc:picChg>
        <pc:picChg chg="add mod ord">
          <ac:chgData name="Luísa Vegini Remonato" userId="S::lremonato@furb.br::30342bac-3a56-431b-a8b7-3329d822c7ad" providerId="AD" clId="Web-{0F897CED-CF4B-E153-1EDD-FE783D7A76C6}" dt="2021-03-08T21:05:37.972" v="73" actId="1076"/>
          <ac:picMkLst>
            <pc:docMk/>
            <pc:sldMk cId="1818562579" sldId="263"/>
            <ac:picMk id="5" creationId="{5A89723F-A5D3-4F8F-A2E3-8C49D2D2F7BC}"/>
          </ac:picMkLst>
        </pc:picChg>
        <pc:picChg chg="add mod">
          <ac:chgData name="Luísa Vegini Remonato" userId="S::lremonato@furb.br::30342bac-3a56-431b-a8b7-3329d822c7ad" providerId="AD" clId="Web-{0F897CED-CF4B-E153-1EDD-FE783D7A76C6}" dt="2021-03-08T21:06:05.270" v="76" actId="14100"/>
          <ac:picMkLst>
            <pc:docMk/>
            <pc:sldMk cId="1818562579" sldId="263"/>
            <ac:picMk id="6" creationId="{C158ED5D-8671-4174-95D5-4316F1A9C8A8}"/>
          </ac:picMkLst>
        </pc:picChg>
      </pc:sldChg>
      <pc:sldChg chg="addSp delSp modSp add replId">
        <pc:chgData name="Luísa Vegini Remonato" userId="S::lremonato@furb.br::30342bac-3a56-431b-a8b7-3329d822c7ad" providerId="AD" clId="Web-{0F897CED-CF4B-E153-1EDD-FE783D7A76C6}" dt="2021-03-08T21:04:21.752" v="61" actId="1076"/>
        <pc:sldMkLst>
          <pc:docMk/>
          <pc:sldMk cId="2538251630" sldId="264"/>
        </pc:sldMkLst>
        <pc:spChg chg="del mod">
          <ac:chgData name="Luísa Vegini Remonato" userId="S::lremonato@furb.br::30342bac-3a56-431b-a8b7-3329d822c7ad" providerId="AD" clId="Web-{0F897CED-CF4B-E153-1EDD-FE783D7A76C6}" dt="2021-03-08T21:02:45.219" v="47"/>
          <ac:spMkLst>
            <pc:docMk/>
            <pc:sldMk cId="2538251630" sldId="264"/>
            <ac:spMk id="3" creationId="{35C9ED02-DDF3-4C15-9BBE-5A44ABDDADC3}"/>
          </ac:spMkLst>
        </pc:spChg>
        <pc:picChg chg="add mod ord">
          <ac:chgData name="Luísa Vegini Remonato" userId="S::lremonato@furb.br::30342bac-3a56-431b-a8b7-3329d822c7ad" providerId="AD" clId="Web-{0F897CED-CF4B-E153-1EDD-FE783D7A76C6}" dt="2021-03-08T21:02:56.751" v="51" actId="1076"/>
          <ac:picMkLst>
            <pc:docMk/>
            <pc:sldMk cId="2538251630" sldId="264"/>
            <ac:picMk id="4" creationId="{C1FC07A1-41C4-4701-A2D7-9720397D8B9B}"/>
          </ac:picMkLst>
        </pc:picChg>
        <pc:picChg chg="add mod">
          <ac:chgData name="Luísa Vegini Remonato" userId="S::lremonato@furb.br::30342bac-3a56-431b-a8b7-3329d822c7ad" providerId="AD" clId="Web-{0F897CED-CF4B-E153-1EDD-FE783D7A76C6}" dt="2021-03-08T21:04:21.752" v="61" actId="1076"/>
          <ac:picMkLst>
            <pc:docMk/>
            <pc:sldMk cId="2538251630" sldId="264"/>
            <ac:picMk id="5" creationId="{B6D4EDF3-0B01-4AC8-9D35-598272B601CF}"/>
          </ac:picMkLst>
        </pc:picChg>
        <pc:picChg chg="add mod">
          <ac:chgData name="Luísa Vegini Remonato" userId="S::lremonato@furb.br::30342bac-3a56-431b-a8b7-3329d822c7ad" providerId="AD" clId="Web-{0F897CED-CF4B-E153-1EDD-FE783D7A76C6}" dt="2021-03-08T21:04:21.690" v="60" actId="1076"/>
          <ac:picMkLst>
            <pc:docMk/>
            <pc:sldMk cId="2538251630" sldId="264"/>
            <ac:picMk id="6" creationId="{A956CFB2-4D0A-47DD-A557-EAA9B4DFB593}"/>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29672F-8515-45F4-854A-0B132F0BA0D8}"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F5DDA728-DDA1-44A4-A81D-C69772C4073F}">
      <dgm:prSet/>
      <dgm:spPr/>
      <dgm:t>
        <a:bodyPr/>
        <a:lstStyle/>
        <a:p>
          <a:r>
            <a:rPr lang="en-US"/>
            <a:t>O monitoramento cardíaco do Apple Watch é construído com uma técnica conhecida como fotopletismografia. </a:t>
          </a:r>
        </a:p>
      </dgm:t>
    </dgm:pt>
    <dgm:pt modelId="{31DCC016-F22D-4F0E-8A49-E4B44E09DFF8}" type="parTrans" cxnId="{E1D9A174-11F0-400E-AF8A-C9289FCD461C}">
      <dgm:prSet/>
      <dgm:spPr/>
      <dgm:t>
        <a:bodyPr/>
        <a:lstStyle/>
        <a:p>
          <a:endParaRPr lang="en-US"/>
        </a:p>
      </dgm:t>
    </dgm:pt>
    <dgm:pt modelId="{6FC39646-5F1D-4D60-8269-AB262A38499E}" type="sibTrans" cxnId="{E1D9A174-11F0-400E-AF8A-C9289FCD461C}">
      <dgm:prSet/>
      <dgm:spPr/>
      <dgm:t>
        <a:bodyPr/>
        <a:lstStyle/>
        <a:p>
          <a:endParaRPr lang="en-US"/>
        </a:p>
      </dgm:t>
    </dgm:pt>
    <dgm:pt modelId="{3F363FD8-DF35-419C-A2E0-C9ACA6686E80}">
      <dgm:prSet/>
      <dgm:spPr/>
      <dgm:t>
        <a:bodyPr/>
        <a:lstStyle/>
        <a:p>
          <a:r>
            <a:rPr lang="en-US"/>
            <a:t>Na parte de baixo do aparelho, a Apple incluiu uma série de LED fotossensíveis.</a:t>
          </a:r>
        </a:p>
      </dgm:t>
    </dgm:pt>
    <dgm:pt modelId="{293515DC-9274-48F2-B800-967E85252B66}" type="parTrans" cxnId="{BE81CDF4-CDDD-44F2-A24C-BE31F5DA4674}">
      <dgm:prSet/>
      <dgm:spPr/>
      <dgm:t>
        <a:bodyPr/>
        <a:lstStyle/>
        <a:p>
          <a:endParaRPr lang="en-US"/>
        </a:p>
      </dgm:t>
    </dgm:pt>
    <dgm:pt modelId="{A8629669-7E03-47E0-99D4-E24969650410}" type="sibTrans" cxnId="{BE81CDF4-CDDD-44F2-A24C-BE31F5DA4674}">
      <dgm:prSet/>
      <dgm:spPr/>
      <dgm:t>
        <a:bodyPr/>
        <a:lstStyle/>
        <a:p>
          <a:endParaRPr lang="en-US"/>
        </a:p>
      </dgm:t>
    </dgm:pt>
    <dgm:pt modelId="{59A0D8C3-72F0-4C2F-AAA2-4AC8E0ADDCFC}">
      <dgm:prSet/>
      <dgm:spPr/>
      <dgm:t>
        <a:bodyPr/>
        <a:lstStyle/>
        <a:p>
          <a:r>
            <a:rPr lang="en-US"/>
            <a:t>Como o sangue é vermelho, os LEDs são da cor verde para que possa refletir e captar com precisão a quantidade de batimentos do coração.</a:t>
          </a:r>
        </a:p>
      </dgm:t>
    </dgm:pt>
    <dgm:pt modelId="{FC7367E1-A702-470C-99B8-FD5051330811}" type="parTrans" cxnId="{5141F7E6-7B26-4943-BC6F-1FFE5C9A0B22}">
      <dgm:prSet/>
      <dgm:spPr/>
      <dgm:t>
        <a:bodyPr/>
        <a:lstStyle/>
        <a:p>
          <a:endParaRPr lang="en-US"/>
        </a:p>
      </dgm:t>
    </dgm:pt>
    <dgm:pt modelId="{39C0A31D-629C-4173-9566-5FA2D092C69D}" type="sibTrans" cxnId="{5141F7E6-7B26-4943-BC6F-1FFE5C9A0B22}">
      <dgm:prSet/>
      <dgm:spPr/>
      <dgm:t>
        <a:bodyPr/>
        <a:lstStyle/>
        <a:p>
          <a:endParaRPr lang="en-US"/>
        </a:p>
      </dgm:t>
    </dgm:pt>
    <dgm:pt modelId="{ADA8622F-203C-42EF-9F69-179303C5D3A6}">
      <dgm:prSet/>
      <dgm:spPr/>
      <dgm:t>
        <a:bodyPr/>
        <a:lstStyle/>
        <a:p>
          <a:r>
            <a:rPr lang="en-US"/>
            <a:t>De acordo com a empresa, o Apple Watch pode encontrar dificuldades para medir adequadamente os batimentos cardíacos em atividades sem um ritmo constante.</a:t>
          </a:r>
        </a:p>
      </dgm:t>
    </dgm:pt>
    <dgm:pt modelId="{3D16C9F3-469A-4CAB-AA56-8EA4802E1893}" type="parTrans" cxnId="{E27C309A-691C-4907-A2F4-092DE049299E}">
      <dgm:prSet/>
      <dgm:spPr/>
      <dgm:t>
        <a:bodyPr/>
        <a:lstStyle/>
        <a:p>
          <a:endParaRPr lang="en-US"/>
        </a:p>
      </dgm:t>
    </dgm:pt>
    <dgm:pt modelId="{EECDB226-F63B-4DFF-B4BF-75E38CF13B64}" type="sibTrans" cxnId="{E27C309A-691C-4907-A2F4-092DE049299E}">
      <dgm:prSet/>
      <dgm:spPr/>
      <dgm:t>
        <a:bodyPr/>
        <a:lstStyle/>
        <a:p>
          <a:endParaRPr lang="en-US"/>
        </a:p>
      </dgm:t>
    </dgm:pt>
    <dgm:pt modelId="{281F63AB-300D-42A5-9A8F-B8B61750B9EF}" type="pres">
      <dgm:prSet presAssocID="{1729672F-8515-45F4-854A-0B132F0BA0D8}" presName="linear" presStyleCnt="0">
        <dgm:presLayoutVars>
          <dgm:animLvl val="lvl"/>
          <dgm:resizeHandles val="exact"/>
        </dgm:presLayoutVars>
      </dgm:prSet>
      <dgm:spPr/>
    </dgm:pt>
    <dgm:pt modelId="{41D336E2-0628-4E95-9026-59A951C1D6BE}" type="pres">
      <dgm:prSet presAssocID="{F5DDA728-DDA1-44A4-A81D-C69772C4073F}" presName="parentText" presStyleLbl="node1" presStyleIdx="0" presStyleCnt="4">
        <dgm:presLayoutVars>
          <dgm:chMax val="0"/>
          <dgm:bulletEnabled val="1"/>
        </dgm:presLayoutVars>
      </dgm:prSet>
      <dgm:spPr/>
    </dgm:pt>
    <dgm:pt modelId="{2388711C-704A-44F0-8167-2B837B07CB94}" type="pres">
      <dgm:prSet presAssocID="{6FC39646-5F1D-4D60-8269-AB262A38499E}" presName="spacer" presStyleCnt="0"/>
      <dgm:spPr/>
    </dgm:pt>
    <dgm:pt modelId="{27C4B66C-6510-48D4-BFB8-0CB82D3896E7}" type="pres">
      <dgm:prSet presAssocID="{3F363FD8-DF35-419C-A2E0-C9ACA6686E80}" presName="parentText" presStyleLbl="node1" presStyleIdx="1" presStyleCnt="4">
        <dgm:presLayoutVars>
          <dgm:chMax val="0"/>
          <dgm:bulletEnabled val="1"/>
        </dgm:presLayoutVars>
      </dgm:prSet>
      <dgm:spPr/>
    </dgm:pt>
    <dgm:pt modelId="{6AC73E6C-E93A-4431-A4F4-7D0ADF2E519D}" type="pres">
      <dgm:prSet presAssocID="{A8629669-7E03-47E0-99D4-E24969650410}" presName="spacer" presStyleCnt="0"/>
      <dgm:spPr/>
    </dgm:pt>
    <dgm:pt modelId="{1D4053C1-81BE-4EA9-9BF4-2848A9494041}" type="pres">
      <dgm:prSet presAssocID="{59A0D8C3-72F0-4C2F-AAA2-4AC8E0ADDCFC}" presName="parentText" presStyleLbl="node1" presStyleIdx="2" presStyleCnt="4">
        <dgm:presLayoutVars>
          <dgm:chMax val="0"/>
          <dgm:bulletEnabled val="1"/>
        </dgm:presLayoutVars>
      </dgm:prSet>
      <dgm:spPr/>
    </dgm:pt>
    <dgm:pt modelId="{CD8DC1D6-A2AD-4D09-A685-BF615674C523}" type="pres">
      <dgm:prSet presAssocID="{39C0A31D-629C-4173-9566-5FA2D092C69D}" presName="spacer" presStyleCnt="0"/>
      <dgm:spPr/>
    </dgm:pt>
    <dgm:pt modelId="{DF8CEE53-70D7-4BD4-9D94-9915DCB43D7B}" type="pres">
      <dgm:prSet presAssocID="{ADA8622F-203C-42EF-9F69-179303C5D3A6}" presName="parentText" presStyleLbl="node1" presStyleIdx="3" presStyleCnt="4">
        <dgm:presLayoutVars>
          <dgm:chMax val="0"/>
          <dgm:bulletEnabled val="1"/>
        </dgm:presLayoutVars>
      </dgm:prSet>
      <dgm:spPr/>
    </dgm:pt>
  </dgm:ptLst>
  <dgm:cxnLst>
    <dgm:cxn modelId="{704E5F09-863B-483E-BD26-CD90D5F43466}" type="presOf" srcId="{F5DDA728-DDA1-44A4-A81D-C69772C4073F}" destId="{41D336E2-0628-4E95-9026-59A951C1D6BE}" srcOrd="0" destOrd="0" presId="urn:microsoft.com/office/officeart/2005/8/layout/vList2"/>
    <dgm:cxn modelId="{ED41E326-FBFC-463B-8DF2-6242E014EDA1}" type="presOf" srcId="{ADA8622F-203C-42EF-9F69-179303C5D3A6}" destId="{DF8CEE53-70D7-4BD4-9D94-9915DCB43D7B}" srcOrd="0" destOrd="0" presId="urn:microsoft.com/office/officeart/2005/8/layout/vList2"/>
    <dgm:cxn modelId="{2F0AB647-85FD-4600-AD4B-6FDF0A3561AD}" type="presOf" srcId="{1729672F-8515-45F4-854A-0B132F0BA0D8}" destId="{281F63AB-300D-42A5-9A8F-B8B61750B9EF}" srcOrd="0" destOrd="0" presId="urn:microsoft.com/office/officeart/2005/8/layout/vList2"/>
    <dgm:cxn modelId="{FEB3EC47-35A1-4460-B22D-E1EF722FC5A9}" type="presOf" srcId="{59A0D8C3-72F0-4C2F-AAA2-4AC8E0ADDCFC}" destId="{1D4053C1-81BE-4EA9-9BF4-2848A9494041}" srcOrd="0" destOrd="0" presId="urn:microsoft.com/office/officeart/2005/8/layout/vList2"/>
    <dgm:cxn modelId="{EDC68F48-C771-45FE-A06C-942021942300}" type="presOf" srcId="{3F363FD8-DF35-419C-A2E0-C9ACA6686E80}" destId="{27C4B66C-6510-48D4-BFB8-0CB82D3896E7}" srcOrd="0" destOrd="0" presId="urn:microsoft.com/office/officeart/2005/8/layout/vList2"/>
    <dgm:cxn modelId="{E1D9A174-11F0-400E-AF8A-C9289FCD461C}" srcId="{1729672F-8515-45F4-854A-0B132F0BA0D8}" destId="{F5DDA728-DDA1-44A4-A81D-C69772C4073F}" srcOrd="0" destOrd="0" parTransId="{31DCC016-F22D-4F0E-8A49-E4B44E09DFF8}" sibTransId="{6FC39646-5F1D-4D60-8269-AB262A38499E}"/>
    <dgm:cxn modelId="{E27C309A-691C-4907-A2F4-092DE049299E}" srcId="{1729672F-8515-45F4-854A-0B132F0BA0D8}" destId="{ADA8622F-203C-42EF-9F69-179303C5D3A6}" srcOrd="3" destOrd="0" parTransId="{3D16C9F3-469A-4CAB-AA56-8EA4802E1893}" sibTransId="{EECDB226-F63B-4DFF-B4BF-75E38CF13B64}"/>
    <dgm:cxn modelId="{5141F7E6-7B26-4943-BC6F-1FFE5C9A0B22}" srcId="{1729672F-8515-45F4-854A-0B132F0BA0D8}" destId="{59A0D8C3-72F0-4C2F-AAA2-4AC8E0ADDCFC}" srcOrd="2" destOrd="0" parTransId="{FC7367E1-A702-470C-99B8-FD5051330811}" sibTransId="{39C0A31D-629C-4173-9566-5FA2D092C69D}"/>
    <dgm:cxn modelId="{BE81CDF4-CDDD-44F2-A24C-BE31F5DA4674}" srcId="{1729672F-8515-45F4-854A-0B132F0BA0D8}" destId="{3F363FD8-DF35-419C-A2E0-C9ACA6686E80}" srcOrd="1" destOrd="0" parTransId="{293515DC-9274-48F2-B800-967E85252B66}" sibTransId="{A8629669-7E03-47E0-99D4-E24969650410}"/>
    <dgm:cxn modelId="{09F64DA1-6C08-4C82-9487-AB9B583DDA9B}" type="presParOf" srcId="{281F63AB-300D-42A5-9A8F-B8B61750B9EF}" destId="{41D336E2-0628-4E95-9026-59A951C1D6BE}" srcOrd="0" destOrd="0" presId="urn:microsoft.com/office/officeart/2005/8/layout/vList2"/>
    <dgm:cxn modelId="{B6FFE83F-4B31-4A74-9F12-E679820716DF}" type="presParOf" srcId="{281F63AB-300D-42A5-9A8F-B8B61750B9EF}" destId="{2388711C-704A-44F0-8167-2B837B07CB94}" srcOrd="1" destOrd="0" presId="urn:microsoft.com/office/officeart/2005/8/layout/vList2"/>
    <dgm:cxn modelId="{4601F8F7-2EDA-430C-B1D2-82EEF40B2D60}" type="presParOf" srcId="{281F63AB-300D-42A5-9A8F-B8B61750B9EF}" destId="{27C4B66C-6510-48D4-BFB8-0CB82D3896E7}" srcOrd="2" destOrd="0" presId="urn:microsoft.com/office/officeart/2005/8/layout/vList2"/>
    <dgm:cxn modelId="{35A54A46-57A4-4E62-A42A-572A8600E4A5}" type="presParOf" srcId="{281F63AB-300D-42A5-9A8F-B8B61750B9EF}" destId="{6AC73E6C-E93A-4431-A4F4-7D0ADF2E519D}" srcOrd="3" destOrd="0" presId="urn:microsoft.com/office/officeart/2005/8/layout/vList2"/>
    <dgm:cxn modelId="{51A11DEF-C306-4775-B192-1E3905FB7715}" type="presParOf" srcId="{281F63AB-300D-42A5-9A8F-B8B61750B9EF}" destId="{1D4053C1-81BE-4EA9-9BF4-2848A9494041}" srcOrd="4" destOrd="0" presId="urn:microsoft.com/office/officeart/2005/8/layout/vList2"/>
    <dgm:cxn modelId="{4F554DFB-3F57-4329-914B-8AE74DE66A3D}" type="presParOf" srcId="{281F63AB-300D-42A5-9A8F-B8B61750B9EF}" destId="{CD8DC1D6-A2AD-4D09-A685-BF615674C523}" srcOrd="5" destOrd="0" presId="urn:microsoft.com/office/officeart/2005/8/layout/vList2"/>
    <dgm:cxn modelId="{04B667CF-2585-4CF7-8168-F446F7376738}" type="presParOf" srcId="{281F63AB-300D-42A5-9A8F-B8B61750B9EF}" destId="{DF8CEE53-70D7-4BD4-9D94-9915DCB43D7B}"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D336E2-0628-4E95-9026-59A951C1D6BE}">
      <dsp:nvSpPr>
        <dsp:cNvPr id="0" name=""/>
        <dsp:cNvSpPr/>
      </dsp:nvSpPr>
      <dsp:spPr>
        <a:xfrm>
          <a:off x="0" y="98365"/>
          <a:ext cx="5122652" cy="1034353"/>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O monitoramento cardíaco do Apple Watch é construído com uma técnica conhecida como fotopletismografia. </a:t>
          </a:r>
        </a:p>
      </dsp:txBody>
      <dsp:txXfrm>
        <a:off x="50493" y="148858"/>
        <a:ext cx="5021666" cy="933367"/>
      </dsp:txXfrm>
    </dsp:sp>
    <dsp:sp modelId="{27C4B66C-6510-48D4-BFB8-0CB82D3896E7}">
      <dsp:nvSpPr>
        <dsp:cNvPr id="0" name=""/>
        <dsp:cNvSpPr/>
      </dsp:nvSpPr>
      <dsp:spPr>
        <a:xfrm>
          <a:off x="0" y="1175918"/>
          <a:ext cx="5122652" cy="1034353"/>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Na parte de baixo do aparelho, a Apple incluiu uma série de LED fotossensíveis.</a:t>
          </a:r>
        </a:p>
      </dsp:txBody>
      <dsp:txXfrm>
        <a:off x="50493" y="1226411"/>
        <a:ext cx="5021666" cy="933367"/>
      </dsp:txXfrm>
    </dsp:sp>
    <dsp:sp modelId="{1D4053C1-81BE-4EA9-9BF4-2848A9494041}">
      <dsp:nvSpPr>
        <dsp:cNvPr id="0" name=""/>
        <dsp:cNvSpPr/>
      </dsp:nvSpPr>
      <dsp:spPr>
        <a:xfrm>
          <a:off x="0" y="2253471"/>
          <a:ext cx="5122652" cy="1034353"/>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Como o sangue é vermelho, os LEDs são da cor verde para que possa refletir e captar com precisão a quantidade de batimentos do coração.</a:t>
          </a:r>
        </a:p>
      </dsp:txBody>
      <dsp:txXfrm>
        <a:off x="50493" y="2303964"/>
        <a:ext cx="5021666" cy="933367"/>
      </dsp:txXfrm>
    </dsp:sp>
    <dsp:sp modelId="{DF8CEE53-70D7-4BD4-9D94-9915DCB43D7B}">
      <dsp:nvSpPr>
        <dsp:cNvPr id="0" name=""/>
        <dsp:cNvSpPr/>
      </dsp:nvSpPr>
      <dsp:spPr>
        <a:xfrm>
          <a:off x="0" y="3331024"/>
          <a:ext cx="5122652" cy="1034353"/>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De acordo com a empresa, o Apple Watch pode encontrar dificuldades para medir adequadamente os batimentos cardíacos em atividades sem um ritmo constante.</a:t>
          </a:r>
        </a:p>
      </dsp:txBody>
      <dsp:txXfrm>
        <a:off x="50493" y="3381517"/>
        <a:ext cx="5021666" cy="93336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3/29/2021</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5499258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348007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3/29/2021</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29482522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3/29/2021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2542798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3/29/2021</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30119944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3/29/2021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7853964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3/29/2021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9953649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3/29/2021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04427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3/29/2021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213747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378356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3/29/2021</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495433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3/29/2021</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060512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3/29/2021</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52761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3/29/2021</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1095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3/29/2021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46926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3/29/2021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350579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3/29/2021</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7583067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Layout" Target="../diagrams/layout1.xml"/><Relationship Id="rId7" Type="http://schemas.openxmlformats.org/officeDocument/2006/relationships/image" Target="../media/image11.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video" Target="https://www.youtube.com/embed/ql4j5T7p6zk?feature=oembed"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2.xml"/><Relationship Id="rId1" Type="http://schemas.openxmlformats.org/officeDocument/2006/relationships/video" Target="https://www.youtube.com/embed/JaUOlHi9DqY?feature=oembed"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71C8A8-B2DA-4E66-B45D-07BB32F1A8B7}"/>
              </a:ext>
            </a:extLst>
          </p:cNvPr>
          <p:cNvSpPr>
            <a:spLocks noGrp="1"/>
          </p:cNvSpPr>
          <p:nvPr>
            <p:ph type="ctrTitle"/>
          </p:nvPr>
        </p:nvSpPr>
        <p:spPr/>
        <p:txBody>
          <a:bodyPr/>
          <a:lstStyle/>
          <a:p>
            <a:r>
              <a:rPr lang="pt-BR"/>
              <a:t>Desenvolvimento para Plataformas Móveis</a:t>
            </a:r>
          </a:p>
          <a:p>
            <a:endParaRPr lang="pt-BR"/>
          </a:p>
        </p:txBody>
      </p:sp>
      <p:sp>
        <p:nvSpPr>
          <p:cNvPr id="3" name="Subtítulo 2">
            <a:extLst>
              <a:ext uri="{FF2B5EF4-FFF2-40B4-BE49-F238E27FC236}">
                <a16:creationId xmlns:a16="http://schemas.microsoft.com/office/drawing/2014/main" id="{24412523-547D-47F4-B972-1772417AFF03}"/>
              </a:ext>
            </a:extLst>
          </p:cNvPr>
          <p:cNvSpPr>
            <a:spLocks noGrp="1"/>
          </p:cNvSpPr>
          <p:nvPr>
            <p:ph type="subTitle" idx="1"/>
          </p:nvPr>
        </p:nvSpPr>
        <p:spPr/>
        <p:txBody>
          <a:bodyPr>
            <a:normAutofit fontScale="70000" lnSpcReduction="20000"/>
          </a:bodyPr>
          <a:lstStyle/>
          <a:p>
            <a:r>
              <a:rPr lang="pt-BR">
                <a:ea typeface="+mn-lt"/>
                <a:cs typeface="+mn-lt"/>
              </a:rPr>
              <a:t>Luan Kelvin Coelho</a:t>
            </a:r>
            <a:endParaRPr lang="pt-BR"/>
          </a:p>
          <a:p>
            <a:r>
              <a:rPr lang="pt-BR">
                <a:ea typeface="+mn-lt"/>
                <a:cs typeface="+mn-lt"/>
              </a:rPr>
              <a:t>Lucas </a:t>
            </a:r>
            <a:r>
              <a:rPr lang="pt-BR" err="1">
                <a:ea typeface="+mn-lt"/>
                <a:cs typeface="+mn-lt"/>
              </a:rPr>
              <a:t>Vanelli</a:t>
            </a:r>
            <a:r>
              <a:rPr lang="pt-BR">
                <a:ea typeface="+mn-lt"/>
                <a:cs typeface="+mn-lt"/>
              </a:rPr>
              <a:t> dos Santos</a:t>
            </a:r>
            <a:endParaRPr lang="pt-BR"/>
          </a:p>
          <a:p>
            <a:r>
              <a:rPr lang="pt-BR">
                <a:ea typeface="+mn-lt"/>
                <a:cs typeface="+mn-lt"/>
              </a:rPr>
              <a:t>Luísa </a:t>
            </a:r>
            <a:r>
              <a:rPr lang="pt-BR" err="1">
                <a:ea typeface="+mn-lt"/>
                <a:cs typeface="+mn-lt"/>
              </a:rPr>
              <a:t>Vegini</a:t>
            </a:r>
            <a:r>
              <a:rPr lang="pt-BR">
                <a:ea typeface="+mn-lt"/>
                <a:cs typeface="+mn-lt"/>
              </a:rPr>
              <a:t> </a:t>
            </a:r>
            <a:r>
              <a:rPr lang="pt-BR" err="1">
                <a:ea typeface="+mn-lt"/>
                <a:cs typeface="+mn-lt"/>
              </a:rPr>
              <a:t>Remonato</a:t>
            </a:r>
            <a:endParaRPr lang="pt-BR" err="1"/>
          </a:p>
          <a:p>
            <a:r>
              <a:rPr lang="pt-BR" err="1">
                <a:ea typeface="+mn-lt"/>
                <a:cs typeface="+mn-lt"/>
              </a:rPr>
              <a:t>Rennã</a:t>
            </a:r>
            <a:r>
              <a:rPr lang="pt-BR">
                <a:ea typeface="+mn-lt"/>
                <a:cs typeface="+mn-lt"/>
              </a:rPr>
              <a:t> Murilo </a:t>
            </a:r>
            <a:r>
              <a:rPr lang="pt-BR" err="1">
                <a:ea typeface="+mn-lt"/>
                <a:cs typeface="+mn-lt"/>
              </a:rPr>
              <a:t>Tiedt</a:t>
            </a:r>
            <a:endParaRPr lang="pt-BR" err="1"/>
          </a:p>
          <a:p>
            <a:endParaRPr lang="pt-BR"/>
          </a:p>
        </p:txBody>
      </p:sp>
    </p:spTree>
    <p:extLst>
      <p:ext uri="{BB962C8B-B14F-4D97-AF65-F5344CB8AC3E}">
        <p14:creationId xmlns:p14="http://schemas.microsoft.com/office/powerpoint/2010/main" val="33248599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F4C104D-5F30-4811-9376-566B26E4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1F396CC-22F9-4B23-940D-EE06BCF477BE}"/>
              </a:ext>
            </a:extLst>
          </p:cNvPr>
          <p:cNvSpPr>
            <a:spLocks noGrp="1"/>
          </p:cNvSpPr>
          <p:nvPr>
            <p:ph type="title"/>
          </p:nvPr>
        </p:nvSpPr>
        <p:spPr>
          <a:xfrm>
            <a:off x="649224" y="645106"/>
            <a:ext cx="3650279" cy="1259894"/>
          </a:xfrm>
        </p:spPr>
        <p:txBody>
          <a:bodyPr>
            <a:normAutofit/>
          </a:bodyPr>
          <a:lstStyle/>
          <a:p>
            <a:pPr>
              <a:lnSpc>
                <a:spcPct val="90000"/>
              </a:lnSpc>
            </a:pPr>
            <a:r>
              <a:rPr lang="pt-BR" sz="2800" b="1"/>
              <a:t>Drones agrícolas para monitorar plantas daninhas</a:t>
            </a:r>
            <a:endParaRPr lang="pt-BR" sz="2800"/>
          </a:p>
          <a:p>
            <a:pPr>
              <a:lnSpc>
                <a:spcPct val="90000"/>
              </a:lnSpc>
            </a:pPr>
            <a:endParaRPr lang="pt-BR" sz="2800"/>
          </a:p>
        </p:txBody>
      </p:sp>
      <p:sp>
        <p:nvSpPr>
          <p:cNvPr id="13" name="Rectangle 12">
            <a:extLst>
              <a:ext uri="{FF2B5EF4-FFF2-40B4-BE49-F238E27FC236}">
                <a16:creationId xmlns:a16="http://schemas.microsoft.com/office/drawing/2014/main" id="{0815E34B-5D02-4E01-A936-E8E1C0AB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11662507-8083-4D6A-9498-483ADA763D65}"/>
              </a:ext>
            </a:extLst>
          </p:cNvPr>
          <p:cNvSpPr>
            <a:spLocks noGrp="1"/>
          </p:cNvSpPr>
          <p:nvPr>
            <p:ph idx="1"/>
          </p:nvPr>
        </p:nvSpPr>
        <p:spPr>
          <a:xfrm>
            <a:off x="649225" y="2133600"/>
            <a:ext cx="3650278" cy="3759253"/>
          </a:xfrm>
        </p:spPr>
        <p:txBody>
          <a:bodyPr vert="horz" lIns="91440" tIns="45720" rIns="91440" bIns="45720" rtlCol="0" anchor="t">
            <a:normAutofit/>
          </a:bodyPr>
          <a:lstStyle/>
          <a:p>
            <a:r>
              <a:rPr lang="en-US">
                <a:ea typeface="+mn-lt"/>
                <a:cs typeface="+mn-lt"/>
              </a:rPr>
              <a:t>Com o </a:t>
            </a:r>
            <a:r>
              <a:rPr lang="en-US" err="1">
                <a:ea typeface="+mn-lt"/>
                <a:cs typeface="+mn-lt"/>
              </a:rPr>
              <a:t>auxílio</a:t>
            </a:r>
            <a:r>
              <a:rPr lang="en-US">
                <a:ea typeface="+mn-lt"/>
                <a:cs typeface="+mn-lt"/>
              </a:rPr>
              <a:t> de drones agrícolas, é possível identificar e localizar plantas daninhas dentro das lavouras.</a:t>
            </a:r>
            <a:endParaRPr lang="en-US"/>
          </a:p>
        </p:txBody>
      </p:sp>
      <p:pic>
        <p:nvPicPr>
          <p:cNvPr id="4" name="Imagem 4">
            <a:extLst>
              <a:ext uri="{FF2B5EF4-FFF2-40B4-BE49-F238E27FC236}">
                <a16:creationId xmlns:a16="http://schemas.microsoft.com/office/drawing/2014/main" id="{FCC177F5-2D0F-47AC-AC42-C2E2FA52D612}"/>
              </a:ext>
            </a:extLst>
          </p:cNvPr>
          <p:cNvPicPr>
            <a:picLocks noChangeAspect="1"/>
          </p:cNvPicPr>
          <p:nvPr/>
        </p:nvPicPr>
        <p:blipFill>
          <a:blip r:embed="rId2"/>
          <a:stretch>
            <a:fillRect/>
          </a:stretch>
        </p:blipFill>
        <p:spPr>
          <a:xfrm>
            <a:off x="5469945" y="640080"/>
            <a:ext cx="5655339" cy="5669716"/>
          </a:xfrm>
          <a:prstGeom prst="rect">
            <a:avLst/>
          </a:prstGeom>
        </p:spPr>
      </p:pic>
      <p:sp>
        <p:nvSpPr>
          <p:cNvPr id="15" name="Freeform 11">
            <a:extLst>
              <a:ext uri="{FF2B5EF4-FFF2-40B4-BE49-F238E27FC236}">
                <a16:creationId xmlns:a16="http://schemas.microsoft.com/office/drawing/2014/main" id="{7DE3414B-B032-4710-A468-D3285E38C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177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F4C104D-5F30-4811-9376-566B26E4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24C8E24-D476-4173-AC63-8B8361F52066}"/>
              </a:ext>
            </a:extLst>
          </p:cNvPr>
          <p:cNvSpPr>
            <a:spLocks noGrp="1"/>
          </p:cNvSpPr>
          <p:nvPr>
            <p:ph type="title"/>
          </p:nvPr>
        </p:nvSpPr>
        <p:spPr>
          <a:xfrm>
            <a:off x="649224" y="645106"/>
            <a:ext cx="3650279" cy="1259894"/>
          </a:xfrm>
        </p:spPr>
        <p:txBody>
          <a:bodyPr>
            <a:normAutofit/>
          </a:bodyPr>
          <a:lstStyle/>
          <a:p>
            <a:pPr>
              <a:lnSpc>
                <a:spcPct val="90000"/>
              </a:lnSpc>
            </a:pPr>
            <a:r>
              <a:rPr lang="pt-BR" sz="2800" b="1"/>
              <a:t>Levantamento de linhas e falhas de plantio</a:t>
            </a:r>
            <a:endParaRPr lang="pt-BR" sz="2800"/>
          </a:p>
          <a:p>
            <a:pPr>
              <a:lnSpc>
                <a:spcPct val="90000"/>
              </a:lnSpc>
            </a:pPr>
            <a:endParaRPr lang="pt-BR" sz="2800"/>
          </a:p>
        </p:txBody>
      </p:sp>
      <p:sp>
        <p:nvSpPr>
          <p:cNvPr id="13" name="Rectangle 12">
            <a:extLst>
              <a:ext uri="{FF2B5EF4-FFF2-40B4-BE49-F238E27FC236}">
                <a16:creationId xmlns:a16="http://schemas.microsoft.com/office/drawing/2014/main" id="{0815E34B-5D02-4E01-A936-E8E1C0AB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E1D1C042-882C-46A4-A34C-AC7A748363B4}"/>
              </a:ext>
            </a:extLst>
          </p:cNvPr>
          <p:cNvSpPr>
            <a:spLocks noGrp="1"/>
          </p:cNvSpPr>
          <p:nvPr>
            <p:ph idx="1"/>
          </p:nvPr>
        </p:nvSpPr>
        <p:spPr>
          <a:xfrm>
            <a:off x="649225" y="2133600"/>
            <a:ext cx="3650278" cy="3759253"/>
          </a:xfrm>
        </p:spPr>
        <p:txBody>
          <a:bodyPr vert="horz" lIns="91440" tIns="45720" rIns="91440" bIns="45720" rtlCol="0" anchor="t">
            <a:normAutofit fontScale="85000" lnSpcReduction="10000"/>
          </a:bodyPr>
          <a:lstStyle/>
          <a:p>
            <a:r>
              <a:rPr lang="en-US">
                <a:ea typeface="+mn-lt"/>
                <a:cs typeface="+mn-lt"/>
              </a:rPr>
              <a:t>Com o </a:t>
            </a:r>
            <a:r>
              <a:rPr lang="en-US" err="1">
                <a:ea typeface="+mn-lt"/>
                <a:cs typeface="+mn-lt"/>
              </a:rPr>
              <a:t>auxílio</a:t>
            </a:r>
            <a:r>
              <a:rPr lang="en-US">
                <a:ea typeface="+mn-lt"/>
                <a:cs typeface="+mn-lt"/>
              </a:rPr>
              <a:t> de um drone, </a:t>
            </a:r>
            <a:r>
              <a:rPr lang="en-US" err="1">
                <a:ea typeface="+mn-lt"/>
                <a:cs typeface="+mn-lt"/>
              </a:rPr>
              <a:t>são</a:t>
            </a:r>
            <a:r>
              <a:rPr lang="en-US">
                <a:ea typeface="+mn-lt"/>
                <a:cs typeface="+mn-lt"/>
              </a:rPr>
              <a:t> </a:t>
            </a:r>
            <a:r>
              <a:rPr lang="en-US" err="1">
                <a:ea typeface="+mn-lt"/>
                <a:cs typeface="+mn-lt"/>
              </a:rPr>
              <a:t>adquirida</a:t>
            </a:r>
            <a:r>
              <a:rPr lang="en-US">
                <a:ea typeface="+mn-lt"/>
                <a:cs typeface="+mn-lt"/>
              </a:rPr>
              <a:t> a </a:t>
            </a:r>
            <a:r>
              <a:rPr lang="en-US" err="1">
                <a:ea typeface="+mn-lt"/>
                <a:cs typeface="+mn-lt"/>
              </a:rPr>
              <a:t>imagem</a:t>
            </a:r>
            <a:r>
              <a:rPr lang="en-US">
                <a:ea typeface="+mn-lt"/>
                <a:cs typeface="+mn-lt"/>
              </a:rPr>
              <a:t> de </a:t>
            </a:r>
            <a:r>
              <a:rPr lang="en-US" err="1">
                <a:ea typeface="+mn-lt"/>
                <a:cs typeface="+mn-lt"/>
              </a:rPr>
              <a:t>área</a:t>
            </a:r>
            <a:r>
              <a:rPr lang="en-US">
                <a:ea typeface="+mn-lt"/>
                <a:cs typeface="+mn-lt"/>
              </a:rPr>
              <a:t> </a:t>
            </a:r>
            <a:r>
              <a:rPr lang="en-US" err="1">
                <a:ea typeface="+mn-lt"/>
                <a:cs typeface="+mn-lt"/>
              </a:rPr>
              <a:t>em</a:t>
            </a:r>
            <a:r>
              <a:rPr lang="en-US">
                <a:ea typeface="+mn-lt"/>
                <a:cs typeface="+mn-lt"/>
              </a:rPr>
              <a:t> </a:t>
            </a:r>
            <a:r>
              <a:rPr lang="en-US" err="1">
                <a:ea typeface="+mn-lt"/>
                <a:cs typeface="+mn-lt"/>
              </a:rPr>
              <a:t>questão</a:t>
            </a:r>
            <a:r>
              <a:rPr lang="en-US">
                <a:ea typeface="+mn-lt"/>
                <a:cs typeface="+mn-lt"/>
              </a:rPr>
              <a:t> </a:t>
            </a:r>
            <a:r>
              <a:rPr lang="en-US" err="1">
                <a:ea typeface="+mn-lt"/>
                <a:cs typeface="+mn-lt"/>
              </a:rPr>
              <a:t>durante</a:t>
            </a:r>
            <a:r>
              <a:rPr lang="en-US">
                <a:ea typeface="+mn-lt"/>
                <a:cs typeface="+mn-lt"/>
              </a:rPr>
              <a:t> o </a:t>
            </a:r>
            <a:r>
              <a:rPr lang="en-US" err="1">
                <a:ea typeface="+mn-lt"/>
                <a:cs typeface="+mn-lt"/>
              </a:rPr>
              <a:t>voo</a:t>
            </a:r>
            <a:r>
              <a:rPr lang="en-US">
                <a:ea typeface="+mn-lt"/>
                <a:cs typeface="+mn-lt"/>
              </a:rPr>
              <a:t>. </a:t>
            </a:r>
            <a:br>
              <a:rPr lang="en-US">
                <a:ea typeface="+mn-lt"/>
                <a:cs typeface="+mn-lt"/>
              </a:rPr>
            </a:br>
            <a:endParaRPr lang="en-US">
              <a:ea typeface="+mn-lt"/>
              <a:cs typeface="+mn-lt"/>
            </a:endParaRPr>
          </a:p>
          <a:p>
            <a:r>
              <a:rPr lang="en-US" err="1">
                <a:ea typeface="+mn-lt"/>
                <a:cs typeface="+mn-lt"/>
              </a:rPr>
              <a:t>Essas</a:t>
            </a:r>
            <a:r>
              <a:rPr lang="en-US">
                <a:ea typeface="+mn-lt"/>
                <a:cs typeface="+mn-lt"/>
              </a:rPr>
              <a:t> imagens </a:t>
            </a:r>
            <a:r>
              <a:rPr lang="en-US" err="1">
                <a:ea typeface="+mn-lt"/>
                <a:cs typeface="+mn-lt"/>
              </a:rPr>
              <a:t>possuem</a:t>
            </a:r>
            <a:r>
              <a:rPr lang="en-US">
                <a:ea typeface="+mn-lt"/>
                <a:cs typeface="+mn-lt"/>
              </a:rPr>
              <a:t> </a:t>
            </a:r>
            <a:r>
              <a:rPr lang="en-US" err="1">
                <a:ea typeface="+mn-lt"/>
                <a:cs typeface="+mn-lt"/>
              </a:rPr>
              <a:t>pontos</a:t>
            </a:r>
            <a:r>
              <a:rPr lang="en-US">
                <a:ea typeface="+mn-lt"/>
                <a:cs typeface="+mn-lt"/>
              </a:rPr>
              <a:t> de </a:t>
            </a:r>
            <a:r>
              <a:rPr lang="en-US" err="1">
                <a:ea typeface="+mn-lt"/>
                <a:cs typeface="+mn-lt"/>
              </a:rPr>
              <a:t>controle</a:t>
            </a:r>
            <a:r>
              <a:rPr lang="en-US">
                <a:ea typeface="+mn-lt"/>
                <a:cs typeface="+mn-lt"/>
              </a:rPr>
              <a:t> para </a:t>
            </a:r>
            <a:r>
              <a:rPr lang="en-US" err="1">
                <a:ea typeface="+mn-lt"/>
                <a:cs typeface="+mn-lt"/>
              </a:rPr>
              <a:t>correto</a:t>
            </a:r>
            <a:r>
              <a:rPr lang="en-US">
                <a:ea typeface="+mn-lt"/>
                <a:cs typeface="+mn-lt"/>
              </a:rPr>
              <a:t> </a:t>
            </a:r>
            <a:r>
              <a:rPr lang="en-US" err="1">
                <a:ea typeface="+mn-lt"/>
                <a:cs typeface="+mn-lt"/>
              </a:rPr>
              <a:t>georreferenciamento</a:t>
            </a:r>
            <a:r>
              <a:rPr lang="en-US">
                <a:ea typeface="+mn-lt"/>
                <a:cs typeface="+mn-lt"/>
              </a:rPr>
              <a:t> e </a:t>
            </a:r>
            <a:r>
              <a:rPr lang="en-US" err="1">
                <a:ea typeface="+mn-lt"/>
                <a:cs typeface="+mn-lt"/>
              </a:rPr>
              <a:t>criação</a:t>
            </a:r>
            <a:r>
              <a:rPr lang="en-US">
                <a:ea typeface="+mn-lt"/>
                <a:cs typeface="+mn-lt"/>
              </a:rPr>
              <a:t> do </a:t>
            </a:r>
            <a:r>
              <a:rPr lang="en-US" err="1">
                <a:ea typeface="+mn-lt"/>
                <a:cs typeface="+mn-lt"/>
              </a:rPr>
              <a:t>ortomosaico</a:t>
            </a:r>
            <a:r>
              <a:rPr lang="en-US">
                <a:ea typeface="+mn-lt"/>
                <a:cs typeface="+mn-lt"/>
              </a:rPr>
              <a:t> </a:t>
            </a:r>
            <a:r>
              <a:rPr lang="en-US" err="1">
                <a:ea typeface="+mn-lt"/>
                <a:cs typeface="+mn-lt"/>
              </a:rPr>
              <a:t>nos</a:t>
            </a:r>
            <a:r>
              <a:rPr lang="en-US">
                <a:ea typeface="+mn-lt"/>
                <a:cs typeface="+mn-lt"/>
              </a:rPr>
              <a:t> </a:t>
            </a:r>
            <a:r>
              <a:rPr lang="en-US" err="1">
                <a:ea typeface="+mn-lt"/>
                <a:cs typeface="+mn-lt"/>
              </a:rPr>
              <a:t>softwares</a:t>
            </a:r>
            <a:r>
              <a:rPr lang="en-US">
                <a:ea typeface="+mn-lt"/>
                <a:cs typeface="+mn-lt"/>
              </a:rPr>
              <a:t> de </a:t>
            </a:r>
            <a:r>
              <a:rPr lang="en-US" err="1">
                <a:ea typeface="+mn-lt"/>
                <a:cs typeface="+mn-lt"/>
              </a:rPr>
              <a:t>pós-processamento</a:t>
            </a:r>
            <a:r>
              <a:rPr lang="en-US">
                <a:ea typeface="+mn-lt"/>
                <a:cs typeface="+mn-lt"/>
              </a:rPr>
              <a:t> dos dados.</a:t>
            </a:r>
            <a:br>
              <a:rPr lang="en-US">
                <a:ea typeface="+mn-lt"/>
                <a:cs typeface="+mn-lt"/>
              </a:rPr>
            </a:br>
            <a:endParaRPr lang="en-US">
              <a:ea typeface="+mn-lt"/>
              <a:cs typeface="+mn-lt"/>
            </a:endParaRPr>
          </a:p>
          <a:p>
            <a:r>
              <a:rPr lang="en-US" err="1">
                <a:ea typeface="+mn-lt"/>
                <a:cs typeface="+mn-lt"/>
              </a:rPr>
              <a:t>Após</a:t>
            </a:r>
            <a:r>
              <a:rPr lang="en-US">
                <a:ea typeface="+mn-lt"/>
                <a:cs typeface="+mn-lt"/>
              </a:rPr>
              <a:t> a </a:t>
            </a:r>
            <a:r>
              <a:rPr lang="en-US" err="1">
                <a:ea typeface="+mn-lt"/>
                <a:cs typeface="+mn-lt"/>
              </a:rPr>
              <a:t>geração</a:t>
            </a:r>
            <a:r>
              <a:rPr lang="en-US">
                <a:ea typeface="+mn-lt"/>
                <a:cs typeface="+mn-lt"/>
              </a:rPr>
              <a:t> do </a:t>
            </a:r>
            <a:r>
              <a:rPr lang="en-US" err="1">
                <a:ea typeface="+mn-lt"/>
                <a:cs typeface="+mn-lt"/>
              </a:rPr>
              <a:t>ortomosaico</a:t>
            </a:r>
            <a:r>
              <a:rPr lang="en-US">
                <a:ea typeface="+mn-lt"/>
                <a:cs typeface="+mn-lt"/>
              </a:rPr>
              <a:t>, </a:t>
            </a:r>
            <a:r>
              <a:rPr lang="en-US" err="1">
                <a:ea typeface="+mn-lt"/>
                <a:cs typeface="+mn-lt"/>
              </a:rPr>
              <a:t>são</a:t>
            </a:r>
            <a:r>
              <a:rPr lang="en-US">
                <a:ea typeface="+mn-lt"/>
                <a:cs typeface="+mn-lt"/>
              </a:rPr>
              <a:t> </a:t>
            </a:r>
            <a:r>
              <a:rPr lang="en-US" err="1">
                <a:ea typeface="+mn-lt"/>
                <a:cs typeface="+mn-lt"/>
              </a:rPr>
              <a:t>aplicados</a:t>
            </a:r>
            <a:r>
              <a:rPr lang="en-US">
                <a:ea typeface="+mn-lt"/>
                <a:cs typeface="+mn-lt"/>
              </a:rPr>
              <a:t> </a:t>
            </a:r>
            <a:r>
              <a:rPr lang="en-US" err="1">
                <a:ea typeface="+mn-lt"/>
                <a:cs typeface="+mn-lt"/>
              </a:rPr>
              <a:t>algoritmos</a:t>
            </a:r>
            <a:r>
              <a:rPr lang="en-US">
                <a:ea typeface="+mn-lt"/>
                <a:cs typeface="+mn-lt"/>
              </a:rPr>
              <a:t> </a:t>
            </a:r>
            <a:r>
              <a:rPr lang="en-US" err="1">
                <a:ea typeface="+mn-lt"/>
                <a:cs typeface="+mn-lt"/>
              </a:rPr>
              <a:t>capazes</a:t>
            </a:r>
            <a:r>
              <a:rPr lang="en-US">
                <a:ea typeface="+mn-lt"/>
                <a:cs typeface="+mn-lt"/>
              </a:rPr>
              <a:t> de </a:t>
            </a:r>
            <a:r>
              <a:rPr lang="en-US" err="1">
                <a:ea typeface="+mn-lt"/>
                <a:cs typeface="+mn-lt"/>
              </a:rPr>
              <a:t>identificar</a:t>
            </a:r>
            <a:r>
              <a:rPr lang="en-US">
                <a:ea typeface="+mn-lt"/>
                <a:cs typeface="+mn-lt"/>
              </a:rPr>
              <a:t> </a:t>
            </a:r>
            <a:r>
              <a:rPr lang="en-US" err="1">
                <a:ea typeface="+mn-lt"/>
                <a:cs typeface="+mn-lt"/>
              </a:rPr>
              <a:t>falhas</a:t>
            </a:r>
            <a:r>
              <a:rPr lang="en-US">
                <a:ea typeface="+mn-lt"/>
                <a:cs typeface="+mn-lt"/>
              </a:rPr>
              <a:t> de </a:t>
            </a:r>
            <a:r>
              <a:rPr lang="en-US" err="1">
                <a:ea typeface="+mn-lt"/>
                <a:cs typeface="+mn-lt"/>
              </a:rPr>
              <a:t>plantio</a:t>
            </a:r>
            <a:r>
              <a:rPr lang="en-US">
                <a:ea typeface="+mn-lt"/>
                <a:cs typeface="+mn-lt"/>
              </a:rPr>
              <a:t> e </a:t>
            </a:r>
            <a:r>
              <a:rPr lang="en-US" err="1">
                <a:ea typeface="+mn-lt"/>
                <a:cs typeface="+mn-lt"/>
              </a:rPr>
              <a:t>quantificá</a:t>
            </a:r>
            <a:r>
              <a:rPr lang="en-US">
                <a:ea typeface="+mn-lt"/>
                <a:cs typeface="+mn-lt"/>
              </a:rPr>
              <a:t>-las por metro linear.</a:t>
            </a:r>
            <a:endParaRPr lang="en-US"/>
          </a:p>
          <a:p>
            <a:endParaRPr lang="en-US"/>
          </a:p>
        </p:txBody>
      </p:sp>
      <p:pic>
        <p:nvPicPr>
          <p:cNvPr id="4" name="Imagem 4" descr="Uma imagem contendo Padrão do plano de fundo&#10;&#10;Descrição gerada automaticamente">
            <a:extLst>
              <a:ext uri="{FF2B5EF4-FFF2-40B4-BE49-F238E27FC236}">
                <a16:creationId xmlns:a16="http://schemas.microsoft.com/office/drawing/2014/main" id="{A0A37065-2AC6-46AF-B6DB-EEF1DBE76F9E}"/>
              </a:ext>
            </a:extLst>
          </p:cNvPr>
          <p:cNvPicPr>
            <a:picLocks noChangeAspect="1"/>
          </p:cNvPicPr>
          <p:nvPr/>
        </p:nvPicPr>
        <p:blipFill>
          <a:blip r:embed="rId2"/>
          <a:stretch>
            <a:fillRect/>
          </a:stretch>
        </p:blipFill>
        <p:spPr>
          <a:xfrm>
            <a:off x="5469945" y="640080"/>
            <a:ext cx="5252773" cy="5252773"/>
          </a:xfrm>
          <a:prstGeom prst="rect">
            <a:avLst/>
          </a:prstGeom>
        </p:spPr>
      </p:pic>
      <p:sp>
        <p:nvSpPr>
          <p:cNvPr id="15" name="Freeform 11">
            <a:extLst>
              <a:ext uri="{FF2B5EF4-FFF2-40B4-BE49-F238E27FC236}">
                <a16:creationId xmlns:a16="http://schemas.microsoft.com/office/drawing/2014/main" id="{7DE3414B-B032-4710-A468-D3285E38C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17536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F4C104D-5F30-4811-9376-566B26E4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E4CD494-081B-4510-991A-80FF310998BD}"/>
              </a:ext>
            </a:extLst>
          </p:cNvPr>
          <p:cNvSpPr>
            <a:spLocks noGrp="1"/>
          </p:cNvSpPr>
          <p:nvPr>
            <p:ph type="title"/>
          </p:nvPr>
        </p:nvSpPr>
        <p:spPr>
          <a:xfrm>
            <a:off x="649224" y="645106"/>
            <a:ext cx="3650279" cy="1259894"/>
          </a:xfrm>
        </p:spPr>
        <p:txBody>
          <a:bodyPr>
            <a:normAutofit/>
          </a:bodyPr>
          <a:lstStyle/>
          <a:p>
            <a:pPr>
              <a:lnSpc>
                <a:spcPct val="90000"/>
              </a:lnSpc>
            </a:pPr>
            <a:r>
              <a:rPr lang="pt-BR" sz="3100" b="1"/>
              <a:t>Contagem de plantas e animais</a:t>
            </a:r>
            <a:endParaRPr lang="pt-BR" sz="3100"/>
          </a:p>
          <a:p>
            <a:pPr>
              <a:lnSpc>
                <a:spcPct val="90000"/>
              </a:lnSpc>
            </a:pPr>
            <a:endParaRPr lang="pt-BR" sz="3100"/>
          </a:p>
        </p:txBody>
      </p:sp>
      <p:sp>
        <p:nvSpPr>
          <p:cNvPr id="13" name="Rectangle 12">
            <a:extLst>
              <a:ext uri="{FF2B5EF4-FFF2-40B4-BE49-F238E27FC236}">
                <a16:creationId xmlns:a16="http://schemas.microsoft.com/office/drawing/2014/main" id="{0815E34B-5D02-4E01-A936-E8E1C0AB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D764413E-9D4D-4B80-B0C2-FE537A1EA8F3}"/>
              </a:ext>
            </a:extLst>
          </p:cNvPr>
          <p:cNvSpPr>
            <a:spLocks noGrp="1"/>
          </p:cNvSpPr>
          <p:nvPr>
            <p:ph idx="1"/>
          </p:nvPr>
        </p:nvSpPr>
        <p:spPr>
          <a:xfrm>
            <a:off x="649225" y="2133600"/>
            <a:ext cx="3650278" cy="3759253"/>
          </a:xfrm>
        </p:spPr>
        <p:txBody>
          <a:bodyPr vert="horz" lIns="91440" tIns="45720" rIns="91440" bIns="45720" rtlCol="0" anchor="t">
            <a:normAutofit/>
          </a:bodyPr>
          <a:lstStyle/>
          <a:p>
            <a:r>
              <a:rPr lang="en-US" sz="2000">
                <a:ea typeface="+mn-lt"/>
                <a:cs typeface="+mn-lt"/>
              </a:rPr>
              <a:t>Para </a:t>
            </a:r>
            <a:r>
              <a:rPr lang="en-US" sz="2000" err="1">
                <a:ea typeface="+mn-lt"/>
                <a:cs typeface="+mn-lt"/>
              </a:rPr>
              <a:t>culturas</a:t>
            </a:r>
            <a:r>
              <a:rPr lang="en-US" sz="2000">
                <a:ea typeface="+mn-lt"/>
                <a:cs typeface="+mn-lt"/>
              </a:rPr>
              <a:t> </a:t>
            </a:r>
            <a:r>
              <a:rPr lang="en-US" sz="2000" err="1">
                <a:ea typeface="+mn-lt"/>
                <a:cs typeface="+mn-lt"/>
              </a:rPr>
              <a:t>florestais</a:t>
            </a:r>
            <a:r>
              <a:rPr lang="en-US" sz="2000">
                <a:ea typeface="+mn-lt"/>
                <a:cs typeface="+mn-lt"/>
              </a:rPr>
              <a:t>, </a:t>
            </a:r>
            <a:r>
              <a:rPr lang="en-US" sz="2000" err="1">
                <a:ea typeface="+mn-lt"/>
                <a:cs typeface="+mn-lt"/>
              </a:rPr>
              <a:t>como</a:t>
            </a:r>
            <a:r>
              <a:rPr lang="en-US" sz="2000">
                <a:ea typeface="+mn-lt"/>
                <a:cs typeface="+mn-lt"/>
              </a:rPr>
              <a:t> o </a:t>
            </a:r>
            <a:r>
              <a:rPr lang="en-US" sz="2000" err="1">
                <a:ea typeface="+mn-lt"/>
                <a:cs typeface="+mn-lt"/>
              </a:rPr>
              <a:t>eucalipto</a:t>
            </a:r>
            <a:r>
              <a:rPr lang="en-US" sz="2000">
                <a:ea typeface="+mn-lt"/>
                <a:cs typeface="+mn-lt"/>
              </a:rPr>
              <a:t>, </a:t>
            </a:r>
            <a:r>
              <a:rPr lang="en-US" sz="2000" err="1">
                <a:ea typeface="+mn-lt"/>
                <a:cs typeface="+mn-lt"/>
              </a:rPr>
              <a:t>ou</a:t>
            </a:r>
            <a:r>
              <a:rPr lang="en-US" sz="2000">
                <a:ea typeface="+mn-lt"/>
                <a:cs typeface="+mn-lt"/>
              </a:rPr>
              <a:t> </a:t>
            </a:r>
            <a:r>
              <a:rPr lang="en-US" sz="2000" err="1">
                <a:ea typeface="+mn-lt"/>
                <a:cs typeface="+mn-lt"/>
              </a:rPr>
              <a:t>culturas</a:t>
            </a:r>
            <a:r>
              <a:rPr lang="en-US" sz="2000">
                <a:ea typeface="+mn-lt"/>
                <a:cs typeface="+mn-lt"/>
              </a:rPr>
              <a:t> </a:t>
            </a:r>
            <a:r>
              <a:rPr lang="en-US" sz="2000" err="1">
                <a:ea typeface="+mn-lt"/>
                <a:cs typeface="+mn-lt"/>
              </a:rPr>
              <a:t>frutíferas</a:t>
            </a:r>
            <a:r>
              <a:rPr lang="en-US" sz="2000">
                <a:ea typeface="+mn-lt"/>
                <a:cs typeface="+mn-lt"/>
              </a:rPr>
              <a:t>, é </a:t>
            </a:r>
            <a:r>
              <a:rPr lang="en-US" sz="2000" err="1">
                <a:ea typeface="+mn-lt"/>
                <a:cs typeface="+mn-lt"/>
              </a:rPr>
              <a:t>possível</a:t>
            </a:r>
            <a:r>
              <a:rPr lang="en-US" sz="2000">
                <a:ea typeface="+mn-lt"/>
                <a:cs typeface="+mn-lt"/>
              </a:rPr>
              <a:t> </a:t>
            </a:r>
            <a:r>
              <a:rPr lang="en-US" sz="2000" err="1">
                <a:ea typeface="+mn-lt"/>
                <a:cs typeface="+mn-lt"/>
              </a:rPr>
              <a:t>quantificar</a:t>
            </a:r>
            <a:r>
              <a:rPr lang="en-US" sz="2000">
                <a:ea typeface="+mn-lt"/>
                <a:cs typeface="+mn-lt"/>
              </a:rPr>
              <a:t> o </a:t>
            </a:r>
            <a:r>
              <a:rPr lang="en-US" sz="2000" err="1">
                <a:ea typeface="+mn-lt"/>
                <a:cs typeface="+mn-lt"/>
              </a:rPr>
              <a:t>número</a:t>
            </a:r>
            <a:r>
              <a:rPr lang="en-US" sz="2000">
                <a:ea typeface="+mn-lt"/>
                <a:cs typeface="+mn-lt"/>
              </a:rPr>
              <a:t> de </a:t>
            </a:r>
            <a:r>
              <a:rPr lang="en-US" sz="2000" err="1">
                <a:ea typeface="+mn-lt"/>
                <a:cs typeface="+mn-lt"/>
              </a:rPr>
              <a:t>plantas</a:t>
            </a:r>
            <a:r>
              <a:rPr lang="en-US" sz="2000">
                <a:ea typeface="+mn-lt"/>
                <a:cs typeface="+mn-lt"/>
              </a:rPr>
              <a:t> </a:t>
            </a:r>
            <a:r>
              <a:rPr lang="en-US" sz="2000" err="1">
                <a:ea typeface="+mn-lt"/>
                <a:cs typeface="+mn-lt"/>
              </a:rPr>
              <a:t>presentes</a:t>
            </a:r>
            <a:r>
              <a:rPr lang="en-US" sz="2000">
                <a:ea typeface="+mn-lt"/>
                <a:cs typeface="+mn-lt"/>
              </a:rPr>
              <a:t> </a:t>
            </a:r>
            <a:r>
              <a:rPr lang="en-US" sz="2000" err="1">
                <a:ea typeface="+mn-lt"/>
                <a:cs typeface="+mn-lt"/>
              </a:rPr>
              <a:t>em</a:t>
            </a:r>
            <a:r>
              <a:rPr lang="en-US" sz="2000">
                <a:ea typeface="+mn-lt"/>
                <a:cs typeface="+mn-lt"/>
              </a:rPr>
              <a:t> </a:t>
            </a:r>
            <a:r>
              <a:rPr lang="en-US" sz="2000" err="1">
                <a:ea typeface="+mn-lt"/>
                <a:cs typeface="+mn-lt"/>
              </a:rPr>
              <a:t>cada</a:t>
            </a:r>
            <a:r>
              <a:rPr lang="en-US" sz="2000">
                <a:ea typeface="+mn-lt"/>
                <a:cs typeface="+mn-lt"/>
              </a:rPr>
              <a:t> </a:t>
            </a:r>
            <a:r>
              <a:rPr lang="en-US" sz="2000" err="1">
                <a:ea typeface="+mn-lt"/>
                <a:cs typeface="+mn-lt"/>
              </a:rPr>
              <a:t>área</a:t>
            </a:r>
            <a:r>
              <a:rPr lang="en-US" sz="2000">
                <a:ea typeface="+mn-lt"/>
                <a:cs typeface="+mn-lt"/>
              </a:rPr>
              <a:t>. </a:t>
            </a:r>
            <a:endParaRPr lang="en-US" sz="2000"/>
          </a:p>
        </p:txBody>
      </p:sp>
      <p:pic>
        <p:nvPicPr>
          <p:cNvPr id="4" name="Imagem 4">
            <a:extLst>
              <a:ext uri="{FF2B5EF4-FFF2-40B4-BE49-F238E27FC236}">
                <a16:creationId xmlns:a16="http://schemas.microsoft.com/office/drawing/2014/main" id="{9487AAB8-8B4C-4C71-9036-B82A5D17A618}"/>
              </a:ext>
            </a:extLst>
          </p:cNvPr>
          <p:cNvPicPr>
            <a:picLocks noChangeAspect="1"/>
          </p:cNvPicPr>
          <p:nvPr/>
        </p:nvPicPr>
        <p:blipFill>
          <a:blip r:embed="rId2"/>
          <a:stretch>
            <a:fillRect/>
          </a:stretch>
        </p:blipFill>
        <p:spPr>
          <a:xfrm>
            <a:off x="4619543" y="1858368"/>
            <a:ext cx="6953577" cy="2816197"/>
          </a:xfrm>
          <a:prstGeom prst="rect">
            <a:avLst/>
          </a:prstGeom>
        </p:spPr>
      </p:pic>
      <p:sp>
        <p:nvSpPr>
          <p:cNvPr id="15" name="Freeform 11">
            <a:extLst>
              <a:ext uri="{FF2B5EF4-FFF2-40B4-BE49-F238E27FC236}">
                <a16:creationId xmlns:a16="http://schemas.microsoft.com/office/drawing/2014/main" id="{7DE3414B-B032-4710-A468-D3285E38C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56568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F4C104D-5F30-4811-9376-566B26E4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815E34B-5D02-4E01-A936-E8E1C0AB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A785CA1C-F103-4EF5-AEF7-3D49B8B8234E}"/>
              </a:ext>
            </a:extLst>
          </p:cNvPr>
          <p:cNvSpPr>
            <a:spLocks noGrp="1"/>
          </p:cNvSpPr>
          <p:nvPr>
            <p:ph idx="1"/>
          </p:nvPr>
        </p:nvSpPr>
        <p:spPr>
          <a:xfrm>
            <a:off x="649225" y="2133600"/>
            <a:ext cx="3650278" cy="3759253"/>
          </a:xfrm>
        </p:spPr>
        <p:txBody>
          <a:bodyPr vert="horz" lIns="91440" tIns="45720" rIns="91440" bIns="45720" rtlCol="0" anchor="t">
            <a:normAutofit/>
          </a:bodyPr>
          <a:lstStyle/>
          <a:p>
            <a:r>
              <a:rPr lang="en-US">
                <a:ea typeface="+mn-lt"/>
                <a:cs typeface="+mn-lt"/>
              </a:rPr>
              <a:t>A </a:t>
            </a:r>
            <a:r>
              <a:rPr lang="en-US" b="1" err="1">
                <a:ea typeface="+mn-lt"/>
                <a:cs typeface="+mn-lt"/>
              </a:rPr>
              <a:t>contagem</a:t>
            </a:r>
            <a:r>
              <a:rPr lang="en-US" b="1">
                <a:ea typeface="+mn-lt"/>
                <a:cs typeface="+mn-lt"/>
              </a:rPr>
              <a:t> e </a:t>
            </a:r>
            <a:r>
              <a:rPr lang="en-US" b="1" err="1">
                <a:ea typeface="+mn-lt"/>
                <a:cs typeface="+mn-lt"/>
              </a:rPr>
              <a:t>localização</a:t>
            </a:r>
            <a:r>
              <a:rPr lang="en-US" b="1">
                <a:ea typeface="+mn-lt"/>
                <a:cs typeface="+mn-lt"/>
              </a:rPr>
              <a:t> de </a:t>
            </a:r>
            <a:r>
              <a:rPr lang="en-US" b="1" err="1">
                <a:ea typeface="+mn-lt"/>
                <a:cs typeface="+mn-lt"/>
              </a:rPr>
              <a:t>animais</a:t>
            </a:r>
            <a:r>
              <a:rPr lang="en-US" b="1">
                <a:ea typeface="+mn-lt"/>
                <a:cs typeface="+mn-lt"/>
              </a:rPr>
              <a:t> </a:t>
            </a:r>
            <a:r>
              <a:rPr lang="en-US" err="1">
                <a:ea typeface="+mn-lt"/>
                <a:cs typeface="+mn-lt"/>
              </a:rPr>
              <a:t>também</a:t>
            </a:r>
            <a:r>
              <a:rPr lang="en-US">
                <a:ea typeface="+mn-lt"/>
                <a:cs typeface="+mn-lt"/>
              </a:rPr>
              <a:t> </a:t>
            </a:r>
            <a:r>
              <a:rPr lang="en-US" err="1">
                <a:ea typeface="+mn-lt"/>
                <a:cs typeface="+mn-lt"/>
              </a:rPr>
              <a:t>já</a:t>
            </a:r>
            <a:r>
              <a:rPr lang="en-US">
                <a:ea typeface="+mn-lt"/>
                <a:cs typeface="+mn-lt"/>
              </a:rPr>
              <a:t> é </a:t>
            </a:r>
            <a:r>
              <a:rPr lang="en-US" err="1">
                <a:ea typeface="+mn-lt"/>
                <a:cs typeface="+mn-lt"/>
              </a:rPr>
              <a:t>possível</a:t>
            </a:r>
            <a:r>
              <a:rPr lang="en-US">
                <a:ea typeface="+mn-lt"/>
                <a:cs typeface="+mn-lt"/>
              </a:rPr>
              <a:t> com </a:t>
            </a:r>
            <a:r>
              <a:rPr lang="en-US" err="1">
                <a:ea typeface="+mn-lt"/>
                <a:cs typeface="+mn-lt"/>
              </a:rPr>
              <a:t>os</a:t>
            </a:r>
            <a:r>
              <a:rPr lang="en-US">
                <a:ea typeface="+mn-lt"/>
                <a:cs typeface="+mn-lt"/>
              </a:rPr>
              <a:t> drones.</a:t>
            </a:r>
          </a:p>
          <a:p>
            <a:r>
              <a:rPr lang="en-US">
                <a:ea typeface="+mn-lt"/>
                <a:cs typeface="+mn-lt"/>
              </a:rPr>
              <a:t>A </a:t>
            </a:r>
            <a:r>
              <a:rPr lang="en-US" err="1">
                <a:ea typeface="+mn-lt"/>
                <a:cs typeface="+mn-lt"/>
              </a:rPr>
              <a:t>melhoria</a:t>
            </a:r>
            <a:r>
              <a:rPr lang="en-US">
                <a:ea typeface="+mn-lt"/>
                <a:cs typeface="+mn-lt"/>
              </a:rPr>
              <a:t> dos </a:t>
            </a:r>
            <a:r>
              <a:rPr lang="en-US" err="1">
                <a:ea typeface="+mn-lt"/>
                <a:cs typeface="+mn-lt"/>
              </a:rPr>
              <a:t>algoritmos</a:t>
            </a:r>
            <a:r>
              <a:rPr lang="en-US">
                <a:ea typeface="+mn-lt"/>
                <a:cs typeface="+mn-lt"/>
              </a:rPr>
              <a:t> e das </a:t>
            </a:r>
            <a:r>
              <a:rPr lang="en-US" err="1">
                <a:ea typeface="+mn-lt"/>
                <a:cs typeface="+mn-lt"/>
              </a:rPr>
              <a:t>câmeras</a:t>
            </a:r>
            <a:r>
              <a:rPr lang="en-US">
                <a:ea typeface="+mn-lt"/>
                <a:cs typeface="+mn-lt"/>
              </a:rPr>
              <a:t>, com o </a:t>
            </a:r>
            <a:r>
              <a:rPr lang="en-US" err="1">
                <a:ea typeface="+mn-lt"/>
                <a:cs typeface="+mn-lt"/>
              </a:rPr>
              <a:t>passar</a:t>
            </a:r>
            <a:r>
              <a:rPr lang="en-US">
                <a:ea typeface="+mn-lt"/>
                <a:cs typeface="+mn-lt"/>
              </a:rPr>
              <a:t> do tempo, </a:t>
            </a:r>
            <a:r>
              <a:rPr lang="en-US" err="1">
                <a:ea typeface="+mn-lt"/>
                <a:cs typeface="+mn-lt"/>
              </a:rPr>
              <a:t>possibilita</a:t>
            </a:r>
            <a:r>
              <a:rPr lang="en-US" b="1">
                <a:ea typeface="+mn-lt"/>
                <a:cs typeface="+mn-lt"/>
              </a:rPr>
              <a:t> </a:t>
            </a:r>
            <a:r>
              <a:rPr lang="en-US" b="1" err="1">
                <a:ea typeface="+mn-lt"/>
                <a:cs typeface="+mn-lt"/>
              </a:rPr>
              <a:t>resultados</a:t>
            </a:r>
            <a:r>
              <a:rPr lang="en-US" b="1">
                <a:ea typeface="+mn-lt"/>
                <a:cs typeface="+mn-lt"/>
              </a:rPr>
              <a:t> </a:t>
            </a:r>
            <a:r>
              <a:rPr lang="en-US" b="1" err="1">
                <a:ea typeface="+mn-lt"/>
                <a:cs typeface="+mn-lt"/>
              </a:rPr>
              <a:t>cada</a:t>
            </a:r>
            <a:r>
              <a:rPr lang="en-US" b="1">
                <a:ea typeface="+mn-lt"/>
                <a:cs typeface="+mn-lt"/>
              </a:rPr>
              <a:t> </a:t>
            </a:r>
            <a:r>
              <a:rPr lang="en-US" b="1" err="1">
                <a:ea typeface="+mn-lt"/>
                <a:cs typeface="+mn-lt"/>
              </a:rPr>
              <a:t>vez</a:t>
            </a:r>
            <a:r>
              <a:rPr lang="en-US" b="1">
                <a:ea typeface="+mn-lt"/>
                <a:cs typeface="+mn-lt"/>
              </a:rPr>
              <a:t> </a:t>
            </a:r>
            <a:r>
              <a:rPr lang="en-US" b="1" err="1">
                <a:ea typeface="+mn-lt"/>
                <a:cs typeface="+mn-lt"/>
              </a:rPr>
              <a:t>mais</a:t>
            </a:r>
            <a:r>
              <a:rPr lang="en-US" b="1">
                <a:ea typeface="+mn-lt"/>
                <a:cs typeface="+mn-lt"/>
              </a:rPr>
              <a:t> </a:t>
            </a:r>
            <a:r>
              <a:rPr lang="en-US" b="1" err="1">
                <a:ea typeface="+mn-lt"/>
                <a:cs typeface="+mn-lt"/>
              </a:rPr>
              <a:t>precisos</a:t>
            </a:r>
            <a:r>
              <a:rPr lang="en-US" b="1">
                <a:ea typeface="+mn-lt"/>
                <a:cs typeface="+mn-lt"/>
              </a:rPr>
              <a:t> e assertivos.</a:t>
            </a:r>
            <a:endParaRPr lang="en-US"/>
          </a:p>
        </p:txBody>
      </p:sp>
      <p:pic>
        <p:nvPicPr>
          <p:cNvPr id="4" name="Imagem 4">
            <a:extLst>
              <a:ext uri="{FF2B5EF4-FFF2-40B4-BE49-F238E27FC236}">
                <a16:creationId xmlns:a16="http://schemas.microsoft.com/office/drawing/2014/main" id="{E896CD5A-0569-4C5C-84E2-86E320F64F08}"/>
              </a:ext>
            </a:extLst>
          </p:cNvPr>
          <p:cNvPicPr>
            <a:picLocks noChangeAspect="1"/>
          </p:cNvPicPr>
          <p:nvPr/>
        </p:nvPicPr>
        <p:blipFill>
          <a:blip r:embed="rId2"/>
          <a:stretch>
            <a:fillRect/>
          </a:stretch>
        </p:blipFill>
        <p:spPr>
          <a:xfrm>
            <a:off x="4619543" y="1154318"/>
            <a:ext cx="7241124" cy="4396825"/>
          </a:xfrm>
          <a:prstGeom prst="rect">
            <a:avLst/>
          </a:prstGeom>
        </p:spPr>
      </p:pic>
      <p:sp>
        <p:nvSpPr>
          <p:cNvPr id="15" name="Freeform 11">
            <a:extLst>
              <a:ext uri="{FF2B5EF4-FFF2-40B4-BE49-F238E27FC236}">
                <a16:creationId xmlns:a16="http://schemas.microsoft.com/office/drawing/2014/main" id="{7DE3414B-B032-4710-A468-D3285E38C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6311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F4C104D-5F30-4811-9376-566B26E4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293893F-0469-40E2-8C29-800597E5F58A}"/>
              </a:ext>
            </a:extLst>
          </p:cNvPr>
          <p:cNvSpPr>
            <a:spLocks noGrp="1"/>
          </p:cNvSpPr>
          <p:nvPr>
            <p:ph type="title"/>
          </p:nvPr>
        </p:nvSpPr>
        <p:spPr>
          <a:xfrm>
            <a:off x="649224" y="645106"/>
            <a:ext cx="3650279" cy="1259894"/>
          </a:xfrm>
        </p:spPr>
        <p:txBody>
          <a:bodyPr>
            <a:normAutofit/>
          </a:bodyPr>
          <a:lstStyle/>
          <a:p>
            <a:r>
              <a:rPr lang="pt-BR"/>
              <a:t>Sensor cardíaco</a:t>
            </a:r>
          </a:p>
        </p:txBody>
      </p:sp>
      <p:sp>
        <p:nvSpPr>
          <p:cNvPr id="11" name="Rectangle 10">
            <a:extLst>
              <a:ext uri="{FF2B5EF4-FFF2-40B4-BE49-F238E27FC236}">
                <a16:creationId xmlns:a16="http://schemas.microsoft.com/office/drawing/2014/main" id="{0815E34B-5D02-4E01-A936-E8E1C0AB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 name="Espaço Reservado para Conteúdo 2">
            <a:extLst>
              <a:ext uri="{FF2B5EF4-FFF2-40B4-BE49-F238E27FC236}">
                <a16:creationId xmlns:a16="http://schemas.microsoft.com/office/drawing/2014/main" id="{D4ABE276-0F78-42D5-B73F-F4D7FE9247B8}"/>
              </a:ext>
            </a:extLst>
          </p:cNvPr>
          <p:cNvSpPr>
            <a:spLocks noGrp="1"/>
          </p:cNvSpPr>
          <p:nvPr>
            <p:ph idx="1"/>
          </p:nvPr>
        </p:nvSpPr>
        <p:spPr>
          <a:xfrm>
            <a:off x="649225" y="2133600"/>
            <a:ext cx="3650278" cy="3759253"/>
          </a:xfrm>
        </p:spPr>
        <p:txBody>
          <a:bodyPr vert="horz" lIns="91440" tIns="45720" rIns="91440" bIns="45720" rtlCol="0">
            <a:normAutofit/>
          </a:bodyPr>
          <a:lstStyle/>
          <a:p>
            <a:pPr>
              <a:lnSpc>
                <a:spcPct val="90000"/>
              </a:lnSpc>
            </a:pPr>
            <a:r>
              <a:rPr lang="pt-BR">
                <a:ea typeface="+mn-lt"/>
                <a:cs typeface="+mn-lt"/>
              </a:rPr>
              <a:t> Este sensor mede a sua frequência cardíaca através de uma luz LED que ilumina através da sua pele e identifica mudanças desta luz de acordo com o fluxo sanguíneo através dos seus vasos e capilares. A frequência destas medições aumentam assim que o dispositivo detecte um aumento em movimento, como caminhadas ou corridas.</a:t>
            </a:r>
          </a:p>
          <a:p>
            <a:pPr>
              <a:lnSpc>
                <a:spcPct val="90000"/>
              </a:lnSpc>
            </a:pPr>
            <a:endParaRPr lang="pt-BR">
              <a:ea typeface="+mn-lt"/>
              <a:cs typeface="+mn-lt"/>
            </a:endParaRPr>
          </a:p>
        </p:txBody>
      </p:sp>
      <p:pic>
        <p:nvPicPr>
          <p:cNvPr id="4" name="Imagem 4" descr="Mão segurando moeda&#10;&#10;Descrição gerada automaticamente">
            <a:extLst>
              <a:ext uri="{FF2B5EF4-FFF2-40B4-BE49-F238E27FC236}">
                <a16:creationId xmlns:a16="http://schemas.microsoft.com/office/drawing/2014/main" id="{55D60A0E-99BE-4BF3-BB39-066A809EFD04}"/>
              </a:ext>
            </a:extLst>
          </p:cNvPr>
          <p:cNvPicPr>
            <a:picLocks noChangeAspect="1"/>
          </p:cNvPicPr>
          <p:nvPr/>
        </p:nvPicPr>
        <p:blipFill>
          <a:blip r:embed="rId2"/>
          <a:stretch>
            <a:fillRect/>
          </a:stretch>
        </p:blipFill>
        <p:spPr>
          <a:xfrm>
            <a:off x="4619543" y="815331"/>
            <a:ext cx="6953577" cy="4902271"/>
          </a:xfrm>
          <a:prstGeom prst="rect">
            <a:avLst/>
          </a:prstGeom>
        </p:spPr>
      </p:pic>
      <p:sp>
        <p:nvSpPr>
          <p:cNvPr id="13" name="Freeform 11">
            <a:extLst>
              <a:ext uri="{FF2B5EF4-FFF2-40B4-BE49-F238E27FC236}">
                <a16:creationId xmlns:a16="http://schemas.microsoft.com/office/drawing/2014/main" id="{7DE3414B-B032-4710-A468-D3285E38C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aixaDeTexto 4">
            <a:extLst>
              <a:ext uri="{FF2B5EF4-FFF2-40B4-BE49-F238E27FC236}">
                <a16:creationId xmlns:a16="http://schemas.microsoft.com/office/drawing/2014/main" id="{06E53258-0396-4E4A-9599-6C35FB7A0DCC}"/>
              </a:ext>
            </a:extLst>
          </p:cNvPr>
          <p:cNvSpPr txBox="1"/>
          <p:nvPr/>
        </p:nvSpPr>
        <p:spPr>
          <a:xfrm>
            <a:off x="4724400" y="5658928"/>
            <a:ext cx="40659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pt-BR"/>
              <a:t>Sensor cardíaco de Arduino</a:t>
            </a:r>
          </a:p>
        </p:txBody>
      </p:sp>
    </p:spTree>
    <p:extLst>
      <p:ext uri="{BB962C8B-B14F-4D97-AF65-F5344CB8AC3E}">
        <p14:creationId xmlns:p14="http://schemas.microsoft.com/office/powerpoint/2010/main" val="349857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5BDDF5B-1133-45D7-A901-9F28E0872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293893F-0469-40E2-8C29-800597E5F58A}"/>
              </a:ext>
            </a:extLst>
          </p:cNvPr>
          <p:cNvSpPr>
            <a:spLocks noGrp="1"/>
          </p:cNvSpPr>
          <p:nvPr>
            <p:ph type="title"/>
          </p:nvPr>
        </p:nvSpPr>
        <p:spPr>
          <a:xfrm>
            <a:off x="649224" y="645106"/>
            <a:ext cx="5122652" cy="1259894"/>
          </a:xfrm>
        </p:spPr>
        <p:txBody>
          <a:bodyPr>
            <a:normAutofit/>
          </a:bodyPr>
          <a:lstStyle/>
          <a:p>
            <a:r>
              <a:rPr lang="pt-BR"/>
              <a:t>Sensor cardíaco</a:t>
            </a:r>
          </a:p>
        </p:txBody>
      </p:sp>
      <p:sp>
        <p:nvSpPr>
          <p:cNvPr id="14" name="Rectangle 13">
            <a:extLst>
              <a:ext uri="{FF2B5EF4-FFF2-40B4-BE49-F238E27FC236}">
                <a16:creationId xmlns:a16="http://schemas.microsoft.com/office/drawing/2014/main" id="{F22C7101-14DA-4743-898E-3563B0FC93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20" name="Content Placeholder 8">
            <a:extLst>
              <a:ext uri="{FF2B5EF4-FFF2-40B4-BE49-F238E27FC236}">
                <a16:creationId xmlns:a16="http://schemas.microsoft.com/office/drawing/2014/main" id="{D452E620-D06C-499B-B452-23C513DA313C}"/>
              </a:ext>
            </a:extLst>
          </p:cNvPr>
          <p:cNvGraphicFramePr>
            <a:graphicFrameLocks noGrp="1"/>
          </p:cNvGraphicFramePr>
          <p:nvPr>
            <p:ph idx="1"/>
          </p:nvPr>
        </p:nvGraphicFramePr>
        <p:xfrm>
          <a:off x="649225" y="1429110"/>
          <a:ext cx="5122652" cy="4463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Rectangle 15">
            <a:extLst>
              <a:ext uri="{FF2B5EF4-FFF2-40B4-BE49-F238E27FC236}">
                <a16:creationId xmlns:a16="http://schemas.microsoft.com/office/drawing/2014/main" id="{EDD0748D-5151-4F2A-8DD0-FC4BB9444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6040" y="645106"/>
            <a:ext cx="5451627" cy="5247747"/>
          </a:xfrm>
          <a:prstGeom prst="rect">
            <a:avLst/>
          </a:prstGeom>
          <a:solidFill>
            <a:srgbClr val="FFFFFE"/>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m 4">
            <a:extLst>
              <a:ext uri="{FF2B5EF4-FFF2-40B4-BE49-F238E27FC236}">
                <a16:creationId xmlns:a16="http://schemas.microsoft.com/office/drawing/2014/main" id="{A58A6121-6F88-4F1B-BB6C-1163F8D271E8}"/>
              </a:ext>
            </a:extLst>
          </p:cNvPr>
          <p:cNvPicPr>
            <a:picLocks noChangeAspect="1"/>
          </p:cNvPicPr>
          <p:nvPr/>
        </p:nvPicPr>
        <p:blipFill>
          <a:blip r:embed="rId7"/>
          <a:stretch>
            <a:fillRect/>
          </a:stretch>
        </p:blipFill>
        <p:spPr>
          <a:xfrm>
            <a:off x="6529966" y="809698"/>
            <a:ext cx="4441343" cy="3123710"/>
          </a:xfrm>
          <a:prstGeom prst="rect">
            <a:avLst/>
          </a:prstGeom>
        </p:spPr>
      </p:pic>
      <p:pic>
        <p:nvPicPr>
          <p:cNvPr id="5" name="Imagem 5" descr="Uma imagem contendo Interface gráfica do usuário&#10;&#10;Descrição gerada automaticamente">
            <a:extLst>
              <a:ext uri="{FF2B5EF4-FFF2-40B4-BE49-F238E27FC236}">
                <a16:creationId xmlns:a16="http://schemas.microsoft.com/office/drawing/2014/main" id="{9E208E2A-74E6-4573-B370-1CE6B2C3D842}"/>
              </a:ext>
            </a:extLst>
          </p:cNvPr>
          <p:cNvPicPr>
            <a:picLocks noChangeAspect="1"/>
          </p:cNvPicPr>
          <p:nvPr/>
        </p:nvPicPr>
        <p:blipFill>
          <a:blip r:embed="rId8"/>
          <a:stretch>
            <a:fillRect/>
          </a:stretch>
        </p:blipFill>
        <p:spPr>
          <a:xfrm>
            <a:off x="6255642" y="4117560"/>
            <a:ext cx="5112423" cy="996922"/>
          </a:xfrm>
          <a:prstGeom prst="rect">
            <a:avLst/>
          </a:prstGeom>
        </p:spPr>
      </p:pic>
      <p:sp>
        <p:nvSpPr>
          <p:cNvPr id="18" name="Freeform 12">
            <a:extLst>
              <a:ext uri="{FF2B5EF4-FFF2-40B4-BE49-F238E27FC236}">
                <a16:creationId xmlns:a16="http://schemas.microsoft.com/office/drawing/2014/main" id="{EE1A7EAA-DE31-45FD-8A51-7ADE79018F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aixaDeTexto 12">
            <a:extLst>
              <a:ext uri="{FF2B5EF4-FFF2-40B4-BE49-F238E27FC236}">
                <a16:creationId xmlns:a16="http://schemas.microsoft.com/office/drawing/2014/main" id="{256DA008-7F7B-444C-B553-E6B3DD35C6FC}"/>
              </a:ext>
            </a:extLst>
          </p:cNvPr>
          <p:cNvSpPr txBox="1"/>
          <p:nvPr/>
        </p:nvSpPr>
        <p:spPr>
          <a:xfrm>
            <a:off x="6090249" y="6061494"/>
            <a:ext cx="604999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pt-BR" sz="1400"/>
              <a:t>https</a:t>
            </a:r>
            <a:r>
              <a:rPr lang="pt-BR" sz="1400">
                <a:ea typeface="+mn-lt"/>
                <a:cs typeface="+mn-lt"/>
              </a:rPr>
              <a:t>://www.techtudo.com.br/noticias/noticia/2015/04/saiba-como-funciona-o-monitor-cardiaco-do-apple-watch.html</a:t>
            </a:r>
            <a:endParaRPr lang="pt-BR" sz="1400"/>
          </a:p>
        </p:txBody>
      </p:sp>
    </p:spTree>
    <p:extLst>
      <p:ext uri="{BB962C8B-B14F-4D97-AF65-F5344CB8AC3E}">
        <p14:creationId xmlns:p14="http://schemas.microsoft.com/office/powerpoint/2010/main" val="2524881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93893F-0469-40E2-8C29-800597E5F58A}"/>
              </a:ext>
            </a:extLst>
          </p:cNvPr>
          <p:cNvSpPr>
            <a:spLocks noGrp="1"/>
          </p:cNvSpPr>
          <p:nvPr>
            <p:ph type="title"/>
          </p:nvPr>
        </p:nvSpPr>
        <p:spPr/>
        <p:txBody>
          <a:bodyPr/>
          <a:lstStyle/>
          <a:p>
            <a:r>
              <a:rPr lang="pt-BR"/>
              <a:t>Smartwatch</a:t>
            </a:r>
          </a:p>
        </p:txBody>
      </p:sp>
      <p:sp>
        <p:nvSpPr>
          <p:cNvPr id="3" name="Espaço Reservado para Conteúdo 2">
            <a:extLst>
              <a:ext uri="{FF2B5EF4-FFF2-40B4-BE49-F238E27FC236}">
                <a16:creationId xmlns:a16="http://schemas.microsoft.com/office/drawing/2014/main" id="{D4ABE276-0F78-42D5-B73F-F4D7FE9247B8}"/>
              </a:ext>
            </a:extLst>
          </p:cNvPr>
          <p:cNvSpPr>
            <a:spLocks noGrp="1"/>
          </p:cNvSpPr>
          <p:nvPr>
            <p:ph idx="1"/>
          </p:nvPr>
        </p:nvSpPr>
        <p:spPr/>
        <p:txBody>
          <a:bodyPr vert="horz" lIns="91440" tIns="45720" rIns="91440" bIns="45720" rtlCol="0" anchor="t">
            <a:normAutofit/>
          </a:bodyPr>
          <a:lstStyle/>
          <a:p>
            <a:r>
              <a:rPr lang="pt-BR">
                <a:ea typeface="+mn-lt"/>
                <a:cs typeface="+mn-lt"/>
              </a:rPr>
              <a:t>Relógio "inteligente".</a:t>
            </a:r>
          </a:p>
          <a:p>
            <a:r>
              <a:rPr lang="pt-BR">
                <a:ea typeface="+mn-lt"/>
                <a:cs typeface="+mn-lt"/>
              </a:rPr>
              <a:t>Os Primeiros modelos executavam tarefas mais simples como cálculos, tradução e "</a:t>
            </a:r>
            <a:r>
              <a:rPr lang="pt-BR" err="1">
                <a:ea typeface="+mn-lt"/>
                <a:cs typeface="+mn-lt"/>
              </a:rPr>
              <a:t>mini-jogos</a:t>
            </a:r>
            <a:r>
              <a:rPr lang="pt-BR">
                <a:ea typeface="+mn-lt"/>
                <a:cs typeface="+mn-lt"/>
              </a:rPr>
              <a:t>".</a:t>
            </a:r>
          </a:p>
          <a:p>
            <a:r>
              <a:rPr lang="pt-BR">
                <a:ea typeface="+mn-lt"/>
                <a:cs typeface="+mn-lt"/>
              </a:rPr>
              <a:t>Modelos mais recentes podem disponibilizar câmera, termômetro, chamadas telefônicas, GPS, internet, etc.</a:t>
            </a:r>
          </a:p>
          <a:p>
            <a:r>
              <a:rPr lang="pt-BR">
                <a:ea typeface="+mn-lt"/>
                <a:cs typeface="+mn-lt"/>
              </a:rPr>
              <a:t>Integração com aplicativos.</a:t>
            </a:r>
          </a:p>
          <a:p>
            <a:pPr marL="0" indent="0">
              <a:buNone/>
            </a:pPr>
            <a:endParaRPr lang="pt-BR">
              <a:ea typeface="+mn-lt"/>
              <a:cs typeface="+mn-lt"/>
            </a:endParaRPr>
          </a:p>
        </p:txBody>
      </p:sp>
    </p:spTree>
    <p:extLst>
      <p:ext uri="{BB962C8B-B14F-4D97-AF65-F5344CB8AC3E}">
        <p14:creationId xmlns:p14="http://schemas.microsoft.com/office/powerpoint/2010/main" val="479006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93893F-0469-40E2-8C29-800597E5F58A}"/>
              </a:ext>
            </a:extLst>
          </p:cNvPr>
          <p:cNvSpPr>
            <a:spLocks noGrp="1"/>
          </p:cNvSpPr>
          <p:nvPr>
            <p:ph type="title"/>
          </p:nvPr>
        </p:nvSpPr>
        <p:spPr/>
        <p:txBody>
          <a:bodyPr/>
          <a:lstStyle/>
          <a:p>
            <a:r>
              <a:rPr lang="pt-BR"/>
              <a:t>Smartwatch</a:t>
            </a:r>
          </a:p>
        </p:txBody>
      </p:sp>
      <p:pic>
        <p:nvPicPr>
          <p:cNvPr id="10" name="Imagem 10" descr="Interface gráfica do usuário&#10;&#10;Descrição gerada automaticamente">
            <a:extLst>
              <a:ext uri="{FF2B5EF4-FFF2-40B4-BE49-F238E27FC236}">
                <a16:creationId xmlns:a16="http://schemas.microsoft.com/office/drawing/2014/main" id="{8999ACBB-38AA-456C-81FE-580736FCA047}"/>
              </a:ext>
            </a:extLst>
          </p:cNvPr>
          <p:cNvPicPr>
            <a:picLocks noGrp="1" noChangeAspect="1"/>
          </p:cNvPicPr>
          <p:nvPr>
            <p:ph idx="1"/>
          </p:nvPr>
        </p:nvPicPr>
        <p:blipFill>
          <a:blip r:embed="rId2"/>
          <a:stretch>
            <a:fillRect/>
          </a:stretch>
        </p:blipFill>
        <p:spPr>
          <a:xfrm>
            <a:off x="2589212" y="2255620"/>
            <a:ext cx="8915400" cy="3533581"/>
          </a:xfrm>
        </p:spPr>
      </p:pic>
    </p:spTree>
    <p:extLst>
      <p:ext uri="{BB962C8B-B14F-4D97-AF65-F5344CB8AC3E}">
        <p14:creationId xmlns:p14="http://schemas.microsoft.com/office/powerpoint/2010/main" val="1322866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20" name="Group 6">
            <a:extLst>
              <a:ext uri="{FF2B5EF4-FFF2-40B4-BE49-F238E27FC236}">
                <a16:creationId xmlns:a16="http://schemas.microsoft.com/office/drawing/2014/main" id="{259C671B-1B22-4141-A9C0-2E7941FDA7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8" name="Freeform 11">
              <a:extLst>
                <a:ext uri="{FF2B5EF4-FFF2-40B4-BE49-F238E27FC236}">
                  <a16:creationId xmlns:a16="http://schemas.microsoft.com/office/drawing/2014/main" id="{7B2F5A4B-FA0F-4625-82F7-1D3F11281B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9" name="Freeform 12">
              <a:extLst>
                <a:ext uri="{FF2B5EF4-FFF2-40B4-BE49-F238E27FC236}">
                  <a16:creationId xmlns:a16="http://schemas.microsoft.com/office/drawing/2014/main" id="{9ACB0BAE-722F-4C91-8C2A-44EF768E83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44" name="Freeform 13">
              <a:extLst>
                <a:ext uri="{FF2B5EF4-FFF2-40B4-BE49-F238E27FC236}">
                  <a16:creationId xmlns:a16="http://schemas.microsoft.com/office/drawing/2014/main" id="{C3AC4D9F-59AC-421A-9FF3-C936CEC439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1" name="Freeform 14">
              <a:extLst>
                <a:ext uri="{FF2B5EF4-FFF2-40B4-BE49-F238E27FC236}">
                  <a16:creationId xmlns:a16="http://schemas.microsoft.com/office/drawing/2014/main" id="{797BCE03-677D-4D65-A4D1-1FD721DD5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2" name="Freeform 15">
              <a:extLst>
                <a:ext uri="{FF2B5EF4-FFF2-40B4-BE49-F238E27FC236}">
                  <a16:creationId xmlns:a16="http://schemas.microsoft.com/office/drawing/2014/main" id="{D007E5D0-0B4E-4094-988C-9917146C2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3" name="Freeform 16">
              <a:extLst>
                <a:ext uri="{FF2B5EF4-FFF2-40B4-BE49-F238E27FC236}">
                  <a16:creationId xmlns:a16="http://schemas.microsoft.com/office/drawing/2014/main" id="{024DB804-C06B-4A0A-AC43-6BCCB7D76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4" name="Freeform 17">
              <a:extLst>
                <a:ext uri="{FF2B5EF4-FFF2-40B4-BE49-F238E27FC236}">
                  <a16:creationId xmlns:a16="http://schemas.microsoft.com/office/drawing/2014/main" id="{B51DC17A-305E-486E-A527-5E8068E9EF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5" name="Freeform 18">
              <a:extLst>
                <a:ext uri="{FF2B5EF4-FFF2-40B4-BE49-F238E27FC236}">
                  <a16:creationId xmlns:a16="http://schemas.microsoft.com/office/drawing/2014/main" id="{B6CCA716-6D46-4523-BF96-FF1B0C5464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6" name="Freeform 19">
              <a:extLst>
                <a:ext uri="{FF2B5EF4-FFF2-40B4-BE49-F238E27FC236}">
                  <a16:creationId xmlns:a16="http://schemas.microsoft.com/office/drawing/2014/main" id="{E632B09A-D30C-4268-B28B-ACD6127630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7" name="Freeform 20">
              <a:extLst>
                <a:ext uri="{FF2B5EF4-FFF2-40B4-BE49-F238E27FC236}">
                  <a16:creationId xmlns:a16="http://schemas.microsoft.com/office/drawing/2014/main" id="{5FC839A4-228B-4EC0-8AF4-D8E38ECE6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8" name="Freeform 21">
              <a:extLst>
                <a:ext uri="{FF2B5EF4-FFF2-40B4-BE49-F238E27FC236}">
                  <a16:creationId xmlns:a16="http://schemas.microsoft.com/office/drawing/2014/main" id="{A8FFB1A1-5BB5-4551-87CD-F3365E6FE9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9" name="Freeform 22">
              <a:extLst>
                <a:ext uri="{FF2B5EF4-FFF2-40B4-BE49-F238E27FC236}">
                  <a16:creationId xmlns:a16="http://schemas.microsoft.com/office/drawing/2014/main" id="{D05AF173-8E70-41FA-9254-DF9AC3DDA2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6" name="Group 20">
            <a:extLst>
              <a:ext uri="{FF2B5EF4-FFF2-40B4-BE49-F238E27FC236}">
                <a16:creationId xmlns:a16="http://schemas.microsoft.com/office/drawing/2014/main" id="{1D56A4CE-A3F4-4CFF-9A65-C029AC17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2" name="Freeform 27">
              <a:extLst>
                <a:ext uri="{FF2B5EF4-FFF2-40B4-BE49-F238E27FC236}">
                  <a16:creationId xmlns:a16="http://schemas.microsoft.com/office/drawing/2014/main" id="{DF669161-0B30-4C76-96BF-962027487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3" name="Freeform 28">
              <a:extLst>
                <a:ext uri="{FF2B5EF4-FFF2-40B4-BE49-F238E27FC236}">
                  <a16:creationId xmlns:a16="http://schemas.microsoft.com/office/drawing/2014/main" id="{A5232353-CF7C-44DD-8BEE-1C8FF54CD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4" name="Freeform 29">
              <a:extLst>
                <a:ext uri="{FF2B5EF4-FFF2-40B4-BE49-F238E27FC236}">
                  <a16:creationId xmlns:a16="http://schemas.microsoft.com/office/drawing/2014/main" id="{AEA6CAE2-8741-4E88-A632-69C2B2EC58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5" name="Freeform 30">
              <a:extLst>
                <a:ext uri="{FF2B5EF4-FFF2-40B4-BE49-F238E27FC236}">
                  <a16:creationId xmlns:a16="http://schemas.microsoft.com/office/drawing/2014/main" id="{014AC37D-4388-4AE6-9D4D-CCD99A608C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6" name="Freeform 31">
              <a:extLst>
                <a:ext uri="{FF2B5EF4-FFF2-40B4-BE49-F238E27FC236}">
                  <a16:creationId xmlns:a16="http://schemas.microsoft.com/office/drawing/2014/main" id="{7FE084B0-333E-4F7C-83F1-F7D132527D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27" name="Freeform 32">
              <a:extLst>
                <a:ext uri="{FF2B5EF4-FFF2-40B4-BE49-F238E27FC236}">
                  <a16:creationId xmlns:a16="http://schemas.microsoft.com/office/drawing/2014/main" id="{FDCFCB98-2E3A-4227-823C-80489BB284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28" name="Freeform 33">
              <a:extLst>
                <a:ext uri="{FF2B5EF4-FFF2-40B4-BE49-F238E27FC236}">
                  <a16:creationId xmlns:a16="http://schemas.microsoft.com/office/drawing/2014/main" id="{252F94DE-A6A3-4463-BE05-34281F1C8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29" name="Freeform 34">
              <a:extLst>
                <a:ext uri="{FF2B5EF4-FFF2-40B4-BE49-F238E27FC236}">
                  <a16:creationId xmlns:a16="http://schemas.microsoft.com/office/drawing/2014/main" id="{16EA21FA-886F-43CF-9D44-C1342F3055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0" name="Freeform 35">
              <a:extLst>
                <a:ext uri="{FF2B5EF4-FFF2-40B4-BE49-F238E27FC236}">
                  <a16:creationId xmlns:a16="http://schemas.microsoft.com/office/drawing/2014/main" id="{88C821A5-BCF7-47FE-894F-0ADC5FDB28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1" name="Freeform 36">
              <a:extLst>
                <a:ext uri="{FF2B5EF4-FFF2-40B4-BE49-F238E27FC236}">
                  <a16:creationId xmlns:a16="http://schemas.microsoft.com/office/drawing/2014/main" id="{F8337ECE-206A-472E-AFC4-0F230C91E8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2" name="Freeform 37">
              <a:extLst>
                <a:ext uri="{FF2B5EF4-FFF2-40B4-BE49-F238E27FC236}">
                  <a16:creationId xmlns:a16="http://schemas.microsoft.com/office/drawing/2014/main" id="{90BB2EC4-D043-4B43-87E7-723A787EE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3" name="Freeform 38">
              <a:extLst>
                <a:ext uri="{FF2B5EF4-FFF2-40B4-BE49-F238E27FC236}">
                  <a16:creationId xmlns:a16="http://schemas.microsoft.com/office/drawing/2014/main" id="{04013015-AF71-47BC-BE4D-ED9EFA24FF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47" name="Rectangle 34">
            <a:extLst>
              <a:ext uri="{FF2B5EF4-FFF2-40B4-BE49-F238E27FC236}">
                <a16:creationId xmlns:a16="http://schemas.microsoft.com/office/drawing/2014/main" id="{71B30B18-D920-4E3E-B931-1F310244C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48" name="Freeform 11">
            <a:extLst>
              <a:ext uri="{FF2B5EF4-FFF2-40B4-BE49-F238E27FC236}">
                <a16:creationId xmlns:a16="http://schemas.microsoft.com/office/drawing/2014/main" id="{C70EF50A-66E6-460A-8AF9-47A10D0D99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9" name="Freeform 11">
            <a:extLst>
              <a:ext uri="{FF2B5EF4-FFF2-40B4-BE49-F238E27FC236}">
                <a16:creationId xmlns:a16="http://schemas.microsoft.com/office/drawing/2014/main" id="{54EEEBD9-D37D-42B9-BE64-2C102B1D6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0" name="Rectangle 40">
            <a:extLst>
              <a:ext uri="{FF2B5EF4-FFF2-40B4-BE49-F238E27FC236}">
                <a16:creationId xmlns:a16="http://schemas.microsoft.com/office/drawing/2014/main" id="{A2F47212-081A-4E41-8623-C5BD41ADD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9211" y="643467"/>
            <a:ext cx="8959322" cy="5571066"/>
          </a:xfrm>
          <a:prstGeom prst="rect">
            <a:avLst/>
          </a:prstGeom>
          <a:solidFill>
            <a:srgbClr val="FFFFFF"/>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Imagem 3">
            <a:hlinkClick r:id="" action="ppaction://media"/>
            <a:extLst>
              <a:ext uri="{FF2B5EF4-FFF2-40B4-BE49-F238E27FC236}">
                <a16:creationId xmlns:a16="http://schemas.microsoft.com/office/drawing/2014/main" id="{720F3297-5041-4E8B-AEC7-B49F5A40878D}"/>
              </a:ext>
            </a:extLst>
          </p:cNvPr>
          <p:cNvPicPr>
            <a:picLocks noRot="1" noChangeAspect="1"/>
          </p:cNvPicPr>
          <p:nvPr>
            <a:videoFile r:link="rId1"/>
          </p:nvPr>
        </p:nvPicPr>
        <p:blipFill>
          <a:blip r:embed="rId3"/>
          <a:stretch>
            <a:fillRect/>
          </a:stretch>
        </p:blipFill>
        <p:spPr>
          <a:xfrm>
            <a:off x="3787561" y="968023"/>
            <a:ext cx="6566369" cy="4924777"/>
          </a:xfrm>
          <a:prstGeom prst="rect">
            <a:avLst/>
          </a:prstGeom>
        </p:spPr>
      </p:pic>
    </p:spTree>
    <p:extLst>
      <p:ext uri="{BB962C8B-B14F-4D97-AF65-F5344CB8AC3E}">
        <p14:creationId xmlns:p14="http://schemas.microsoft.com/office/powerpoint/2010/main" val="870152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93893F-0469-40E2-8C29-800597E5F58A}"/>
              </a:ext>
            </a:extLst>
          </p:cNvPr>
          <p:cNvSpPr>
            <a:spLocks noGrp="1"/>
          </p:cNvSpPr>
          <p:nvPr>
            <p:ph type="title"/>
          </p:nvPr>
        </p:nvSpPr>
        <p:spPr/>
        <p:txBody>
          <a:bodyPr/>
          <a:lstStyle/>
          <a:p>
            <a:r>
              <a:rPr lang="pt-BR"/>
              <a:t>Câmera de monitoramento Wi-Fi</a:t>
            </a:r>
          </a:p>
        </p:txBody>
      </p:sp>
      <p:sp>
        <p:nvSpPr>
          <p:cNvPr id="3" name="Espaço Reservado para Conteúdo 2">
            <a:extLst>
              <a:ext uri="{FF2B5EF4-FFF2-40B4-BE49-F238E27FC236}">
                <a16:creationId xmlns:a16="http://schemas.microsoft.com/office/drawing/2014/main" id="{D4ABE276-0F78-42D5-B73F-F4D7FE9247B8}"/>
              </a:ext>
            </a:extLst>
          </p:cNvPr>
          <p:cNvSpPr>
            <a:spLocks noGrp="1"/>
          </p:cNvSpPr>
          <p:nvPr>
            <p:ph idx="1"/>
          </p:nvPr>
        </p:nvSpPr>
        <p:spPr/>
        <p:txBody>
          <a:bodyPr vert="horz" lIns="91440" tIns="45720" rIns="91440" bIns="45720" rtlCol="0" anchor="t">
            <a:normAutofit/>
          </a:bodyPr>
          <a:lstStyle/>
          <a:p>
            <a:r>
              <a:rPr lang="pt-BR">
                <a:ea typeface="+mn-lt"/>
                <a:cs typeface="+mn-lt"/>
              </a:rPr>
              <a:t>As primeiras câmeras de segurança da história foram instaladas em1965 na cidade de Nova Iorque e, como ainda não tinham como gravar as imagens, tinham que ser monitoradas 24 horas por dia. </a:t>
            </a:r>
          </a:p>
          <a:p>
            <a:r>
              <a:rPr lang="pt-BR">
                <a:ea typeface="+mn-lt"/>
                <a:cs typeface="+mn-lt"/>
              </a:rPr>
              <a:t>A gravação das imagens passou a ser possível apenas cinco anos depois.</a:t>
            </a:r>
          </a:p>
          <a:p>
            <a:r>
              <a:rPr lang="pt-BR">
                <a:ea typeface="+mn-lt"/>
                <a:cs typeface="+mn-lt"/>
              </a:rPr>
              <a:t>Já a primeira década do século XXI trouxe melhorias na nitidez das imagens gravadas, possibilidades de zoom e de armazenar as gravações não apenas em fitas ou microchips, mas em discos rígidos. </a:t>
            </a:r>
          </a:p>
          <a:p>
            <a:r>
              <a:rPr lang="pt-BR">
                <a:ea typeface="+mn-lt"/>
                <a:cs typeface="+mn-lt"/>
              </a:rPr>
              <a:t>Reconhecimento facial foi a grande novidade da década, sendo implementado primeiramente em grandes empresas e bancos por conta de seu preço</a:t>
            </a:r>
          </a:p>
        </p:txBody>
      </p:sp>
    </p:spTree>
    <p:extLst>
      <p:ext uri="{BB962C8B-B14F-4D97-AF65-F5344CB8AC3E}">
        <p14:creationId xmlns:p14="http://schemas.microsoft.com/office/powerpoint/2010/main" val="583544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93893F-0469-40E2-8C29-800597E5F58A}"/>
              </a:ext>
            </a:extLst>
          </p:cNvPr>
          <p:cNvSpPr>
            <a:spLocks noGrp="1"/>
          </p:cNvSpPr>
          <p:nvPr>
            <p:ph type="title"/>
          </p:nvPr>
        </p:nvSpPr>
        <p:spPr/>
        <p:txBody>
          <a:bodyPr/>
          <a:lstStyle/>
          <a:p>
            <a:r>
              <a:rPr lang="pt-BR"/>
              <a:t>Câmera de monitoramento Wi-Fi</a:t>
            </a:r>
          </a:p>
        </p:txBody>
      </p:sp>
      <p:pic>
        <p:nvPicPr>
          <p:cNvPr id="4" name="Imagem 4">
            <a:hlinkClick r:id="" action="ppaction://media"/>
            <a:extLst>
              <a:ext uri="{FF2B5EF4-FFF2-40B4-BE49-F238E27FC236}">
                <a16:creationId xmlns:a16="http://schemas.microsoft.com/office/drawing/2014/main" id="{BAA90572-B605-4CE5-B6FF-230E28C511C2}"/>
              </a:ext>
            </a:extLst>
          </p:cNvPr>
          <p:cNvPicPr>
            <a:picLocks noGrp="1" noRot="1" noChangeAspect="1"/>
          </p:cNvPicPr>
          <p:nvPr>
            <p:ph idx="1"/>
            <a:videoFile r:link="rId1"/>
          </p:nvPr>
        </p:nvPicPr>
        <p:blipFill>
          <a:blip r:embed="rId3"/>
          <a:stretch>
            <a:fillRect/>
          </a:stretch>
        </p:blipFill>
        <p:spPr>
          <a:xfrm>
            <a:off x="2805113" y="2308225"/>
            <a:ext cx="6527800" cy="3429000"/>
          </a:xfrm>
        </p:spPr>
      </p:pic>
    </p:spTree>
    <p:extLst>
      <p:ext uri="{BB962C8B-B14F-4D97-AF65-F5344CB8AC3E}">
        <p14:creationId xmlns:p14="http://schemas.microsoft.com/office/powerpoint/2010/main" val="3959648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F4C104D-5F30-4811-9376-566B26E4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293893F-0469-40E2-8C29-800597E5F58A}"/>
              </a:ext>
            </a:extLst>
          </p:cNvPr>
          <p:cNvSpPr>
            <a:spLocks noGrp="1"/>
          </p:cNvSpPr>
          <p:nvPr>
            <p:ph type="title"/>
          </p:nvPr>
        </p:nvSpPr>
        <p:spPr>
          <a:xfrm>
            <a:off x="649224" y="645106"/>
            <a:ext cx="3650279" cy="1259894"/>
          </a:xfrm>
        </p:spPr>
        <p:txBody>
          <a:bodyPr>
            <a:normAutofit/>
          </a:bodyPr>
          <a:lstStyle/>
          <a:p>
            <a:r>
              <a:rPr lang="pt-BR"/>
              <a:t>Drone</a:t>
            </a:r>
          </a:p>
        </p:txBody>
      </p:sp>
      <p:sp>
        <p:nvSpPr>
          <p:cNvPr id="11" name="Rectangle 10">
            <a:extLst>
              <a:ext uri="{FF2B5EF4-FFF2-40B4-BE49-F238E27FC236}">
                <a16:creationId xmlns:a16="http://schemas.microsoft.com/office/drawing/2014/main" id="{0815E34B-5D02-4E01-A936-E8E1C0AB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 name="Espaço Reservado para Conteúdo 2">
            <a:extLst>
              <a:ext uri="{FF2B5EF4-FFF2-40B4-BE49-F238E27FC236}">
                <a16:creationId xmlns:a16="http://schemas.microsoft.com/office/drawing/2014/main" id="{D4ABE276-0F78-42D5-B73F-F4D7FE9247B8}"/>
              </a:ext>
            </a:extLst>
          </p:cNvPr>
          <p:cNvSpPr>
            <a:spLocks noGrp="1"/>
          </p:cNvSpPr>
          <p:nvPr>
            <p:ph idx="1"/>
          </p:nvPr>
        </p:nvSpPr>
        <p:spPr>
          <a:xfrm>
            <a:off x="649225" y="2133600"/>
            <a:ext cx="3650278" cy="3759253"/>
          </a:xfrm>
        </p:spPr>
        <p:txBody>
          <a:bodyPr vert="horz" lIns="91440" tIns="45720" rIns="91440" bIns="45720" rtlCol="0">
            <a:normAutofit/>
          </a:bodyPr>
          <a:lstStyle/>
          <a:p>
            <a:r>
              <a:rPr lang="pt-BR">
                <a:ea typeface="+mn-lt"/>
                <a:cs typeface="+mn-lt"/>
              </a:rPr>
              <a:t>A linha de drones pulverizadores é uma das mais bem recebidas pelo mercado, traz junto a ela diversos benefícios para a pulverização, possibilitando a aplicação de taxa variável com precisão e agilidade se comparado aos métodos tradicionais (</a:t>
            </a:r>
            <a:r>
              <a:rPr lang="pt-BR" err="1">
                <a:ea typeface="+mn-lt"/>
                <a:cs typeface="+mn-lt"/>
              </a:rPr>
              <a:t>aviões,canhão</a:t>
            </a:r>
            <a:r>
              <a:rPr lang="pt-BR">
                <a:ea typeface="+mn-lt"/>
                <a:cs typeface="+mn-lt"/>
              </a:rPr>
              <a:t> em </a:t>
            </a:r>
            <a:r>
              <a:rPr lang="pt-BR" err="1">
                <a:ea typeface="+mn-lt"/>
                <a:cs typeface="+mn-lt"/>
              </a:rPr>
              <a:t>trator,bomba</a:t>
            </a:r>
            <a:r>
              <a:rPr lang="pt-BR">
                <a:ea typeface="+mn-lt"/>
                <a:cs typeface="+mn-lt"/>
              </a:rPr>
              <a:t> costal...).</a:t>
            </a:r>
          </a:p>
          <a:p>
            <a:endParaRPr lang="pt-BR">
              <a:ea typeface="+mn-lt"/>
              <a:cs typeface="+mn-lt"/>
            </a:endParaRPr>
          </a:p>
        </p:txBody>
      </p:sp>
      <p:pic>
        <p:nvPicPr>
          <p:cNvPr id="4" name="Imagem 4">
            <a:extLst>
              <a:ext uri="{FF2B5EF4-FFF2-40B4-BE49-F238E27FC236}">
                <a16:creationId xmlns:a16="http://schemas.microsoft.com/office/drawing/2014/main" id="{D16F905D-3635-4367-8751-C86D4A7D8428}"/>
              </a:ext>
            </a:extLst>
          </p:cNvPr>
          <p:cNvPicPr>
            <a:picLocks noChangeAspect="1"/>
          </p:cNvPicPr>
          <p:nvPr/>
        </p:nvPicPr>
        <p:blipFill>
          <a:blip r:embed="rId2"/>
          <a:stretch>
            <a:fillRect/>
          </a:stretch>
        </p:blipFill>
        <p:spPr>
          <a:xfrm>
            <a:off x="4619543" y="1006554"/>
            <a:ext cx="6953577" cy="4519825"/>
          </a:xfrm>
          <a:prstGeom prst="rect">
            <a:avLst/>
          </a:prstGeom>
        </p:spPr>
      </p:pic>
      <p:sp>
        <p:nvSpPr>
          <p:cNvPr id="13" name="Freeform 11">
            <a:extLst>
              <a:ext uri="{FF2B5EF4-FFF2-40B4-BE49-F238E27FC236}">
                <a16:creationId xmlns:a16="http://schemas.microsoft.com/office/drawing/2014/main" id="{7DE3414B-B032-4710-A468-D3285E38C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6593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3F4C104D-5F30-4811-9376-566B26E4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C2A5D71-C7AB-471E-BC9F-44A32BA71B08}"/>
              </a:ext>
            </a:extLst>
          </p:cNvPr>
          <p:cNvSpPr>
            <a:spLocks noGrp="1"/>
          </p:cNvSpPr>
          <p:nvPr>
            <p:ph type="title"/>
          </p:nvPr>
        </p:nvSpPr>
        <p:spPr>
          <a:xfrm>
            <a:off x="649224" y="645106"/>
            <a:ext cx="3650279" cy="1259894"/>
          </a:xfrm>
        </p:spPr>
        <p:txBody>
          <a:bodyPr>
            <a:normAutofit/>
          </a:bodyPr>
          <a:lstStyle/>
          <a:p>
            <a:r>
              <a:rPr lang="pt-BR" err="1"/>
              <a:t>Volocopter</a:t>
            </a:r>
          </a:p>
        </p:txBody>
      </p:sp>
      <p:sp>
        <p:nvSpPr>
          <p:cNvPr id="22" name="Rectangle 21">
            <a:extLst>
              <a:ext uri="{FF2B5EF4-FFF2-40B4-BE49-F238E27FC236}">
                <a16:creationId xmlns:a16="http://schemas.microsoft.com/office/drawing/2014/main" id="{0815E34B-5D02-4E01-A936-E8E1C0AB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602A705E-660F-414B-B23D-512D984E317D}"/>
              </a:ext>
            </a:extLst>
          </p:cNvPr>
          <p:cNvSpPr>
            <a:spLocks noGrp="1"/>
          </p:cNvSpPr>
          <p:nvPr>
            <p:ph idx="1"/>
          </p:nvPr>
        </p:nvSpPr>
        <p:spPr>
          <a:xfrm>
            <a:off x="649225" y="2133600"/>
            <a:ext cx="3650278" cy="3759253"/>
          </a:xfrm>
        </p:spPr>
        <p:txBody>
          <a:bodyPr vert="horz" lIns="91440" tIns="45720" rIns="91440" bIns="45720" rtlCol="0">
            <a:normAutofit/>
          </a:bodyPr>
          <a:lstStyle/>
          <a:p>
            <a:r>
              <a:rPr lang="en-US">
                <a:ea typeface="+mn-lt"/>
                <a:cs typeface="+mn-lt"/>
              </a:rPr>
              <a:t>O </a:t>
            </a:r>
            <a:r>
              <a:rPr lang="en-US" err="1">
                <a:ea typeface="+mn-lt"/>
                <a:cs typeface="+mn-lt"/>
              </a:rPr>
              <a:t>Volodrone</a:t>
            </a:r>
            <a:r>
              <a:rPr lang="en-US">
                <a:ea typeface="+mn-lt"/>
                <a:cs typeface="+mn-lt"/>
              </a:rPr>
              <a:t> (</a:t>
            </a:r>
            <a:r>
              <a:rPr lang="en-US" err="1">
                <a:ea typeface="+mn-lt"/>
                <a:cs typeface="+mn-lt"/>
              </a:rPr>
              <a:t>nome</a:t>
            </a:r>
            <a:r>
              <a:rPr lang="en-US">
                <a:ea typeface="+mn-lt"/>
                <a:cs typeface="+mn-lt"/>
              </a:rPr>
              <a:t> do </a:t>
            </a:r>
            <a:r>
              <a:rPr lang="en-US" err="1">
                <a:ea typeface="+mn-lt"/>
                <a:cs typeface="+mn-lt"/>
              </a:rPr>
              <a:t>modelo</a:t>
            </a:r>
            <a:r>
              <a:rPr lang="en-US">
                <a:ea typeface="+mn-lt"/>
                <a:cs typeface="+mn-lt"/>
              </a:rPr>
              <a:t> original) </a:t>
            </a:r>
            <a:r>
              <a:rPr lang="en-US" err="1">
                <a:ea typeface="+mn-lt"/>
                <a:cs typeface="+mn-lt"/>
              </a:rPr>
              <a:t>tem</a:t>
            </a:r>
            <a:r>
              <a:rPr lang="en-US">
                <a:ea typeface="+mn-lt"/>
                <a:cs typeface="+mn-lt"/>
              </a:rPr>
              <a:t> 18 </a:t>
            </a:r>
            <a:r>
              <a:rPr lang="en-US" err="1">
                <a:ea typeface="+mn-lt"/>
                <a:cs typeface="+mn-lt"/>
              </a:rPr>
              <a:t>motores</a:t>
            </a:r>
            <a:r>
              <a:rPr lang="en-US">
                <a:ea typeface="+mn-lt"/>
                <a:cs typeface="+mn-lt"/>
              </a:rPr>
              <a:t>, </a:t>
            </a:r>
            <a:r>
              <a:rPr lang="en-US" err="1">
                <a:ea typeface="+mn-lt"/>
                <a:cs typeface="+mn-lt"/>
              </a:rPr>
              <a:t>capacidade</a:t>
            </a:r>
            <a:r>
              <a:rPr lang="en-US">
                <a:ea typeface="+mn-lt"/>
                <a:cs typeface="+mn-lt"/>
              </a:rPr>
              <a:t> de carga de </a:t>
            </a:r>
            <a:r>
              <a:rPr lang="en-US" err="1">
                <a:ea typeface="+mn-lt"/>
                <a:cs typeface="+mn-lt"/>
              </a:rPr>
              <a:t>até</a:t>
            </a:r>
            <a:r>
              <a:rPr lang="en-US">
                <a:ea typeface="+mn-lt"/>
                <a:cs typeface="+mn-lt"/>
              </a:rPr>
              <a:t> 200 kg e </a:t>
            </a:r>
            <a:r>
              <a:rPr lang="en-US" err="1">
                <a:ea typeface="+mn-lt"/>
                <a:cs typeface="+mn-lt"/>
              </a:rPr>
              <a:t>autonomia</a:t>
            </a:r>
            <a:r>
              <a:rPr lang="en-US">
                <a:ea typeface="+mn-lt"/>
                <a:cs typeface="+mn-lt"/>
              </a:rPr>
              <a:t> de 56 km de </a:t>
            </a:r>
            <a:r>
              <a:rPr lang="en-US" err="1">
                <a:ea typeface="+mn-lt"/>
                <a:cs typeface="+mn-lt"/>
              </a:rPr>
              <a:t>voo</a:t>
            </a:r>
            <a:r>
              <a:rPr lang="en-US">
                <a:ea typeface="+mn-lt"/>
                <a:cs typeface="+mn-lt"/>
              </a:rPr>
              <a:t> com </a:t>
            </a:r>
            <a:r>
              <a:rPr lang="en-US" err="1">
                <a:ea typeface="+mn-lt"/>
                <a:cs typeface="+mn-lt"/>
              </a:rPr>
              <a:t>uma</a:t>
            </a:r>
            <a:r>
              <a:rPr lang="en-US">
                <a:ea typeface="+mn-lt"/>
                <a:cs typeface="+mn-lt"/>
              </a:rPr>
              <a:t> </a:t>
            </a:r>
            <a:r>
              <a:rPr lang="en-US" err="1">
                <a:ea typeface="+mn-lt"/>
                <a:cs typeface="+mn-lt"/>
              </a:rPr>
              <a:t>única</a:t>
            </a:r>
            <a:r>
              <a:rPr lang="en-US">
                <a:ea typeface="+mn-lt"/>
                <a:cs typeface="+mn-lt"/>
              </a:rPr>
              <a:t> carga das </a:t>
            </a:r>
            <a:r>
              <a:rPr lang="en-US" err="1">
                <a:ea typeface="+mn-lt"/>
                <a:cs typeface="+mn-lt"/>
              </a:rPr>
              <a:t>baterias</a:t>
            </a:r>
            <a:r>
              <a:rPr lang="en-US">
                <a:ea typeface="+mn-lt"/>
                <a:cs typeface="+mn-lt"/>
              </a:rPr>
              <a:t>.</a:t>
            </a:r>
            <a:endParaRPr lang="en-US"/>
          </a:p>
        </p:txBody>
      </p:sp>
      <p:pic>
        <p:nvPicPr>
          <p:cNvPr id="5" name="Imagem 5">
            <a:extLst>
              <a:ext uri="{FF2B5EF4-FFF2-40B4-BE49-F238E27FC236}">
                <a16:creationId xmlns:a16="http://schemas.microsoft.com/office/drawing/2014/main" id="{B314BBBC-8A69-4E14-917A-658E54FD09C0}"/>
              </a:ext>
            </a:extLst>
          </p:cNvPr>
          <p:cNvPicPr>
            <a:picLocks noChangeAspect="1"/>
          </p:cNvPicPr>
          <p:nvPr/>
        </p:nvPicPr>
        <p:blipFill>
          <a:blip r:embed="rId2"/>
          <a:stretch>
            <a:fillRect/>
          </a:stretch>
        </p:blipFill>
        <p:spPr>
          <a:xfrm>
            <a:off x="4619543" y="945710"/>
            <a:ext cx="6953577" cy="4641512"/>
          </a:xfrm>
          <a:prstGeom prst="rect">
            <a:avLst/>
          </a:prstGeom>
        </p:spPr>
      </p:pic>
      <p:sp>
        <p:nvSpPr>
          <p:cNvPr id="24" name="Freeform 11">
            <a:extLst>
              <a:ext uri="{FF2B5EF4-FFF2-40B4-BE49-F238E27FC236}">
                <a16:creationId xmlns:a16="http://schemas.microsoft.com/office/drawing/2014/main" id="{7DE3414B-B032-4710-A468-D3285E38C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94088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93893F-0469-40E2-8C29-800597E5F58A}"/>
              </a:ext>
            </a:extLst>
          </p:cNvPr>
          <p:cNvSpPr>
            <a:spLocks noGrp="1"/>
          </p:cNvSpPr>
          <p:nvPr>
            <p:ph type="title"/>
          </p:nvPr>
        </p:nvSpPr>
        <p:spPr/>
        <p:txBody>
          <a:bodyPr/>
          <a:lstStyle/>
          <a:p>
            <a:r>
              <a:rPr lang="pt-BR" b="1"/>
              <a:t>Importância</a:t>
            </a:r>
            <a:r>
              <a:rPr lang="pt-BR" b="1">
                <a:ea typeface="+mj-lt"/>
                <a:cs typeface="+mj-lt"/>
              </a:rPr>
              <a:t> dos drones na agricultura</a:t>
            </a:r>
            <a:endParaRPr lang="pt-BR"/>
          </a:p>
        </p:txBody>
      </p:sp>
      <p:sp>
        <p:nvSpPr>
          <p:cNvPr id="3" name="Espaço Reservado para Conteúdo 2">
            <a:extLst>
              <a:ext uri="{FF2B5EF4-FFF2-40B4-BE49-F238E27FC236}">
                <a16:creationId xmlns:a16="http://schemas.microsoft.com/office/drawing/2014/main" id="{D4ABE276-0F78-42D5-B73F-F4D7FE9247B8}"/>
              </a:ext>
            </a:extLst>
          </p:cNvPr>
          <p:cNvSpPr>
            <a:spLocks noGrp="1"/>
          </p:cNvSpPr>
          <p:nvPr>
            <p:ph idx="1"/>
          </p:nvPr>
        </p:nvSpPr>
        <p:spPr/>
        <p:txBody>
          <a:bodyPr vert="horz" lIns="91440" tIns="45720" rIns="91440" bIns="45720" rtlCol="0" anchor="t">
            <a:normAutofit/>
          </a:bodyPr>
          <a:lstStyle/>
          <a:p>
            <a:r>
              <a:rPr lang="pt-BR" b="1" i="1">
                <a:ea typeface="+mn-lt"/>
                <a:cs typeface="+mn-lt"/>
              </a:rPr>
              <a:t>Drones agrícolas: Como você pode aproveitá-los para levantamento de áreas com daninhas, aplicação de defensivos, monitoramento de animais, topografia, visualização de área de doença de algum plantio.</a:t>
            </a:r>
            <a:endParaRPr lang="pt-BR">
              <a:ea typeface="+mn-lt"/>
              <a:cs typeface="+mn-lt"/>
            </a:endParaRPr>
          </a:p>
          <a:p>
            <a:r>
              <a:rPr lang="pt-BR">
                <a:ea typeface="+mn-lt"/>
                <a:cs typeface="+mn-lt"/>
              </a:rPr>
              <a:t>Os </a:t>
            </a:r>
            <a:r>
              <a:rPr lang="pt-BR" b="1">
                <a:ea typeface="+mn-lt"/>
                <a:cs typeface="+mn-lt"/>
              </a:rPr>
              <a:t>drones</a:t>
            </a:r>
            <a:r>
              <a:rPr lang="pt-BR">
                <a:ea typeface="+mn-lt"/>
                <a:cs typeface="+mn-lt"/>
              </a:rPr>
              <a:t> estão cada vez mais presentes no campo, sendo utilizados para diversos tipos de mapeamentos agrícolas.</a:t>
            </a:r>
            <a:br>
              <a:rPr lang="pt-BR">
                <a:ea typeface="+mn-lt"/>
                <a:cs typeface="+mn-lt"/>
              </a:rPr>
            </a:br>
            <a:endParaRPr lang="pt-BR">
              <a:ea typeface="+mn-lt"/>
              <a:cs typeface="+mn-lt"/>
            </a:endParaRPr>
          </a:p>
          <a:p>
            <a:r>
              <a:rPr lang="pt-BR">
                <a:ea typeface="+mn-lt"/>
                <a:cs typeface="+mn-lt"/>
              </a:rPr>
              <a:t>Mas, para quem acha que comprará um equipamento hoje e amanhã mesmo começará a mapear suas fazendas</a:t>
            </a:r>
            <a:endParaRPr lang="pt-BR"/>
          </a:p>
        </p:txBody>
      </p:sp>
    </p:spTree>
    <p:extLst>
      <p:ext uri="{BB962C8B-B14F-4D97-AF65-F5344CB8AC3E}">
        <p14:creationId xmlns:p14="http://schemas.microsoft.com/office/powerpoint/2010/main" val="3732064178"/>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15</Slides>
  <Notes>0</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Wisp</vt:lpstr>
      <vt:lpstr>Desenvolvimento para Plataformas Móveis </vt:lpstr>
      <vt:lpstr>Smartwatch</vt:lpstr>
      <vt:lpstr>Smartwatch</vt:lpstr>
      <vt:lpstr>PowerPoint Presentation</vt:lpstr>
      <vt:lpstr>Câmera de monitoramento Wi-Fi</vt:lpstr>
      <vt:lpstr>Câmera de monitoramento Wi-Fi</vt:lpstr>
      <vt:lpstr>Drone</vt:lpstr>
      <vt:lpstr>Volocopter</vt:lpstr>
      <vt:lpstr>Importância dos drones na agricultura</vt:lpstr>
      <vt:lpstr>Drones agrícolas para monitorar plantas daninhas </vt:lpstr>
      <vt:lpstr>Levantamento de linhas e falhas de plantio </vt:lpstr>
      <vt:lpstr>Contagem de plantas e animais </vt:lpstr>
      <vt:lpstr>PowerPoint Presentation</vt:lpstr>
      <vt:lpstr>Sensor cardíaco</vt:lpstr>
      <vt:lpstr>Sensor cardíaco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Luan</dc:creator>
  <cp:revision>1</cp:revision>
  <dcterms:created xsi:type="dcterms:W3CDTF">2021-03-08T16:51:47Z</dcterms:created>
  <dcterms:modified xsi:type="dcterms:W3CDTF">2021-03-29T22:04:40Z</dcterms:modified>
</cp:coreProperties>
</file>

<file path=docProps/thumbnail.jpeg>
</file>